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2" y="0"/>
            <a:ext cx="12192003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77801" y="125414"/>
            <a:ext cx="11800417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1260891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51172"/>
            <a:ext cx="12192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87" y="6367323"/>
            <a:ext cx="1680284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6680" y="-4950"/>
            <a:ext cx="1117864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06680" y="1097281"/>
            <a:ext cx="1117864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818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1219200"/>
            <a:ext cx="12192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64489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12192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61569" y="5451819"/>
            <a:ext cx="414064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70" y="320635"/>
            <a:ext cx="9076197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68" y="2924299"/>
            <a:ext cx="9086152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52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7"/>
            <a:ext cx="12192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3688" y="3242663"/>
            <a:ext cx="12192000" cy="3615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5387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5344885" y="-3604447"/>
            <a:ext cx="1502227" cy="121919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3"/>
            <a:ext cx="12192000" cy="362322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4" y="1"/>
            <a:ext cx="12191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>
          <a:xfrm>
            <a:off x="661569" y="382677"/>
            <a:ext cx="414064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9"/>
            <p:cNvSpPr>
              <a:spLocks noEditPoints="1"/>
            </p:cNvSpPr>
            <p:nvPr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30847" y="1846264"/>
            <a:ext cx="11255271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595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4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680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192587" y="1481447"/>
            <a:ext cx="534548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0353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277878" y="153884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468155" y="154035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6277878" y="4099160"/>
            <a:ext cx="5476991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468155" y="4100679"/>
            <a:ext cx="5485205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724102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2" y="6259484"/>
            <a:ext cx="12192003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209551" y="133350"/>
            <a:ext cx="11768667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6545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85945" y="365741"/>
            <a:ext cx="2071076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50223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9685945" y="365741"/>
            <a:ext cx="2071076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680" y="1481447"/>
            <a:ext cx="111786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0343" y="6363713"/>
            <a:ext cx="11488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6681" y="-4950"/>
            <a:ext cx="8296895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8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Introducing ORM</a:t>
            </a:r>
          </a:p>
        </p:txBody>
      </p:sp>
    </p:spTree>
    <p:extLst>
      <p:ext uri="{BB962C8B-B14F-4D97-AF65-F5344CB8AC3E}">
        <p14:creationId xmlns:p14="http://schemas.microsoft.com/office/powerpoint/2010/main" val="978491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ORM(Contd.)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63" y="2043669"/>
            <a:ext cx="8240275" cy="3400900"/>
          </a:xfrm>
        </p:spPr>
      </p:pic>
    </p:spTree>
    <p:extLst>
      <p:ext uri="{BB962C8B-B14F-4D97-AF65-F5344CB8AC3E}">
        <p14:creationId xmlns:p14="http://schemas.microsoft.com/office/powerpoint/2010/main" val="376177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ORM(Contd.)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15" y="1819800"/>
            <a:ext cx="8383170" cy="3848637"/>
          </a:xfrm>
        </p:spPr>
      </p:pic>
    </p:spTree>
    <p:extLst>
      <p:ext uri="{BB962C8B-B14F-4D97-AF65-F5344CB8AC3E}">
        <p14:creationId xmlns:p14="http://schemas.microsoft.com/office/powerpoint/2010/main" val="394717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JDBC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437" y="1481138"/>
            <a:ext cx="7723127" cy="4525962"/>
          </a:xfrm>
        </p:spPr>
      </p:pic>
    </p:spTree>
    <p:extLst>
      <p:ext uri="{BB962C8B-B14F-4D97-AF65-F5344CB8AC3E}">
        <p14:creationId xmlns:p14="http://schemas.microsoft.com/office/powerpoint/2010/main" val="247361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JDBC(Contd.)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311" y="2272301"/>
            <a:ext cx="6649378" cy="2943636"/>
          </a:xfrm>
        </p:spPr>
      </p:pic>
    </p:spTree>
    <p:extLst>
      <p:ext uri="{BB962C8B-B14F-4D97-AF65-F5344CB8AC3E}">
        <p14:creationId xmlns:p14="http://schemas.microsoft.com/office/powerpoint/2010/main" val="60240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the Need of Hibernate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04" y="2005564"/>
            <a:ext cx="8897592" cy="3477110"/>
          </a:xfrm>
        </p:spPr>
      </p:pic>
    </p:spTree>
    <p:extLst>
      <p:ext uri="{BB962C8B-B14F-4D97-AF65-F5344CB8AC3E}">
        <p14:creationId xmlns:p14="http://schemas.microsoft.com/office/powerpoint/2010/main" val="372423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920" y="291087"/>
            <a:ext cx="9676178" cy="706964"/>
          </a:xfrm>
        </p:spPr>
        <p:txBody>
          <a:bodyPr/>
          <a:lstStyle/>
          <a:p>
            <a:r>
              <a:rPr lang="en-US" dirty="0"/>
              <a:t>Identifying the Need of Hibernate(Contd.)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84" y="1781695"/>
            <a:ext cx="8116433" cy="3924848"/>
          </a:xfrm>
        </p:spPr>
      </p:pic>
    </p:spTree>
    <p:extLst>
      <p:ext uri="{BB962C8B-B14F-4D97-AF65-F5344CB8AC3E}">
        <p14:creationId xmlns:p14="http://schemas.microsoft.com/office/powerpoint/2010/main" val="237566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1" y="1519721"/>
            <a:ext cx="9928562" cy="4448796"/>
          </a:xfrm>
        </p:spPr>
      </p:pic>
    </p:spTree>
    <p:extLst>
      <p:ext uri="{BB962C8B-B14F-4D97-AF65-F5344CB8AC3E}">
        <p14:creationId xmlns:p14="http://schemas.microsoft.com/office/powerpoint/2010/main" val="296958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ORM(Contd.)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1" y="1481138"/>
            <a:ext cx="10659159" cy="4525962"/>
          </a:xfrm>
        </p:spPr>
      </p:pic>
    </p:spTree>
    <p:extLst>
      <p:ext uri="{BB962C8B-B14F-4D97-AF65-F5344CB8AC3E}">
        <p14:creationId xmlns:p14="http://schemas.microsoft.com/office/powerpoint/2010/main" val="262088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ORM(Contd.)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1481137"/>
            <a:ext cx="10261600" cy="4818067"/>
          </a:xfrm>
        </p:spPr>
      </p:pic>
    </p:spTree>
    <p:extLst>
      <p:ext uri="{BB962C8B-B14F-4D97-AF65-F5344CB8AC3E}">
        <p14:creationId xmlns:p14="http://schemas.microsoft.com/office/powerpoint/2010/main" val="115896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ORM(Contd.)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82" y="1481138"/>
            <a:ext cx="9775238" cy="4525962"/>
          </a:xfrm>
        </p:spPr>
      </p:pic>
    </p:spTree>
    <p:extLst>
      <p:ext uri="{BB962C8B-B14F-4D97-AF65-F5344CB8AC3E}">
        <p14:creationId xmlns:p14="http://schemas.microsoft.com/office/powerpoint/2010/main" val="1373259876"/>
      </p:ext>
    </p:extLst>
  </p:cSld>
  <p:clrMapOvr>
    <a:masterClrMapping/>
  </p:clrMapOvr>
</p:sld>
</file>

<file path=ppt/theme/theme1.xml><?xml version="1.0" encoding="utf-8"?>
<a:theme xmlns:a="http://schemas.openxmlformats.org/drawingml/2006/main" name="Revature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" id="{A7143C4E-C72E-4137-9948-E839F75FC574}" vid="{8C279386-560D-4007-A79D-20E2D5AEEE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21</TotalTime>
  <Words>49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Revature</vt:lpstr>
      <vt:lpstr>Introducing ORM</vt:lpstr>
      <vt:lpstr>Reviewing JDBC</vt:lpstr>
      <vt:lpstr>Reviewing JDBC(Contd.)</vt:lpstr>
      <vt:lpstr>Identifying the Need of Hibernate</vt:lpstr>
      <vt:lpstr>Identifying the Need of Hibernate(Contd.)</vt:lpstr>
      <vt:lpstr>Introducing ORM</vt:lpstr>
      <vt:lpstr>Introducing ORM(Contd.)</vt:lpstr>
      <vt:lpstr>Introducing ORM(Contd.)</vt:lpstr>
      <vt:lpstr>Introducing ORM(Contd.)</vt:lpstr>
      <vt:lpstr>Introducing ORM(Contd.)</vt:lpstr>
      <vt:lpstr>Introducing ORM(Contd.)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Jasdhir Singh</cp:lastModifiedBy>
  <cp:revision>7</cp:revision>
  <dcterms:created xsi:type="dcterms:W3CDTF">2018-10-17T01:17:20Z</dcterms:created>
  <dcterms:modified xsi:type="dcterms:W3CDTF">2024-09-05T05:59:40Z</dcterms:modified>
</cp:coreProperties>
</file>