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2" y="0"/>
            <a:ext cx="12192003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77801" y="125414"/>
            <a:ext cx="11800417" cy="6008687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891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2"/>
            <a:ext cx="12192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7" y="6367323"/>
            <a:ext cx="1680284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6680" y="-4950"/>
            <a:ext cx="1117864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6680" y="1097281"/>
            <a:ext cx="1117864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818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12192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56448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12192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52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7"/>
            <a:ext cx="12192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3688" y="3242663"/>
            <a:ext cx="12192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5387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5344885" y="-3604447"/>
            <a:ext cx="1502227" cy="1219199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3"/>
            <a:ext cx="12192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5951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4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80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92587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353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277878" y="153884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68155" y="154035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6277878" y="409916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68155" y="410067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724102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209551" y="133350"/>
            <a:ext cx="11768667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6545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50223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9685945" y="365741"/>
            <a:ext cx="2071076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680" y="1481447"/>
            <a:ext cx="11178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0343" y="6363713"/>
            <a:ext cx="1148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6681" y="-4950"/>
            <a:ext cx="8296895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8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9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ORM(Contd.)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63" y="2043669"/>
            <a:ext cx="8240275" cy="3400900"/>
          </a:xfrm>
        </p:spPr>
      </p:pic>
    </p:spTree>
    <p:extLst>
      <p:ext uri="{BB962C8B-B14F-4D97-AF65-F5344CB8AC3E}">
        <p14:creationId xmlns:p14="http://schemas.microsoft.com/office/powerpoint/2010/main" val="37617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ORM(Contd.)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415" y="1819800"/>
            <a:ext cx="8383170" cy="3848637"/>
          </a:xfrm>
        </p:spPr>
      </p:pic>
    </p:spTree>
    <p:extLst>
      <p:ext uri="{BB962C8B-B14F-4D97-AF65-F5344CB8AC3E}">
        <p14:creationId xmlns:p14="http://schemas.microsoft.com/office/powerpoint/2010/main" val="394717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JDBC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437" y="1481138"/>
            <a:ext cx="7723127" cy="4525962"/>
          </a:xfrm>
        </p:spPr>
      </p:pic>
    </p:spTree>
    <p:extLst>
      <p:ext uri="{BB962C8B-B14F-4D97-AF65-F5344CB8AC3E}">
        <p14:creationId xmlns:p14="http://schemas.microsoft.com/office/powerpoint/2010/main" val="24736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</a:t>
            </a:r>
            <a:r>
              <a:rPr lang="en-US" dirty="0" smtClean="0"/>
              <a:t>JDBC(Contd.)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11" y="2272301"/>
            <a:ext cx="6649378" cy="2943636"/>
          </a:xfrm>
        </p:spPr>
      </p:pic>
    </p:spTree>
    <p:extLst>
      <p:ext uri="{BB962C8B-B14F-4D97-AF65-F5344CB8AC3E}">
        <p14:creationId xmlns:p14="http://schemas.microsoft.com/office/powerpoint/2010/main" val="6024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the Need of Hibernate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04" y="2005564"/>
            <a:ext cx="8897592" cy="3477110"/>
          </a:xfrm>
        </p:spPr>
      </p:pic>
    </p:spTree>
    <p:extLst>
      <p:ext uri="{BB962C8B-B14F-4D97-AF65-F5344CB8AC3E}">
        <p14:creationId xmlns:p14="http://schemas.microsoft.com/office/powerpoint/2010/main" val="37242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920" y="291087"/>
            <a:ext cx="9676178" cy="706964"/>
          </a:xfrm>
        </p:spPr>
        <p:txBody>
          <a:bodyPr/>
          <a:lstStyle/>
          <a:p>
            <a:r>
              <a:rPr lang="en-US" dirty="0"/>
              <a:t>Identifying the Need of </a:t>
            </a:r>
            <a:r>
              <a:rPr lang="en-US" dirty="0" smtClean="0"/>
              <a:t>Hibernate(Contd.)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84" y="1781695"/>
            <a:ext cx="8116433" cy="3924848"/>
          </a:xfrm>
        </p:spPr>
      </p:pic>
    </p:spTree>
    <p:extLst>
      <p:ext uri="{BB962C8B-B14F-4D97-AF65-F5344CB8AC3E}">
        <p14:creationId xmlns:p14="http://schemas.microsoft.com/office/powerpoint/2010/main" val="2375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757" y="1519721"/>
            <a:ext cx="8678486" cy="4448796"/>
          </a:xfrm>
        </p:spPr>
      </p:pic>
    </p:spTree>
    <p:extLst>
      <p:ext uri="{BB962C8B-B14F-4D97-AF65-F5344CB8AC3E}">
        <p14:creationId xmlns:p14="http://schemas.microsoft.com/office/powerpoint/2010/main" val="29695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smtClean="0"/>
              <a:t>ORM(Contd.)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114" y="1481138"/>
            <a:ext cx="6725772" cy="4525962"/>
          </a:xfrm>
        </p:spPr>
      </p:pic>
    </p:spTree>
    <p:extLst>
      <p:ext uri="{BB962C8B-B14F-4D97-AF65-F5344CB8AC3E}">
        <p14:creationId xmlns:p14="http://schemas.microsoft.com/office/powerpoint/2010/main" val="26208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ORM(Contd.)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782" y="1481138"/>
            <a:ext cx="6424436" cy="4525962"/>
          </a:xfrm>
        </p:spPr>
      </p:pic>
    </p:spTree>
    <p:extLst>
      <p:ext uri="{BB962C8B-B14F-4D97-AF65-F5344CB8AC3E}">
        <p14:creationId xmlns:p14="http://schemas.microsoft.com/office/powerpoint/2010/main" val="11589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ORM(Contd.)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548" y="1481138"/>
            <a:ext cx="6358905" cy="4525962"/>
          </a:xfrm>
        </p:spPr>
      </p:pic>
    </p:spTree>
    <p:extLst>
      <p:ext uri="{BB962C8B-B14F-4D97-AF65-F5344CB8AC3E}">
        <p14:creationId xmlns:p14="http://schemas.microsoft.com/office/powerpoint/2010/main" val="13732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A7143C4E-C72E-4137-9948-E839F75FC574}" vid="{8C279386-560D-4007-A79D-20E2D5AEEE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20</TotalTime>
  <Words>35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Revature</vt:lpstr>
      <vt:lpstr>Introducing ORM</vt:lpstr>
      <vt:lpstr>Reviewing JDBC</vt:lpstr>
      <vt:lpstr>Reviewing JDBC(Contd.)</vt:lpstr>
      <vt:lpstr>Identifying the Need of Hibernate</vt:lpstr>
      <vt:lpstr>Identifying the Need of Hibernate(Contd.)</vt:lpstr>
      <vt:lpstr>Introducing ORM</vt:lpstr>
      <vt:lpstr>Introducing ORM(Contd.)</vt:lpstr>
      <vt:lpstr>Introducing ORM(Contd.)</vt:lpstr>
      <vt:lpstr>Introducing ORM(Contd.)</vt:lpstr>
      <vt:lpstr>Introducing ORM(Contd.)</vt:lpstr>
      <vt:lpstr>Introducing ORM(Contd.)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2018-10-17T01:17:20Z</dcterms:created>
  <dcterms:modified xsi:type="dcterms:W3CDTF">2018-10-17T18:06:01Z</dcterms:modified>
</cp:coreProperties>
</file>