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  <p:sldMasterId id="2147483688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76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095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6130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19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2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240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2866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18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81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063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707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25828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52291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40586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239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9263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57833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635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96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822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091213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665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8546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Hibernate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00" y="1481138"/>
            <a:ext cx="6811801" cy="4525962"/>
          </a:xfrm>
        </p:spPr>
      </p:pic>
    </p:spTree>
    <p:extLst>
      <p:ext uri="{BB962C8B-B14F-4D97-AF65-F5344CB8AC3E}">
        <p14:creationId xmlns:p14="http://schemas.microsoft.com/office/powerpoint/2010/main" val="2473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Hibernate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68" y="1481138"/>
            <a:ext cx="6758464" cy="4525962"/>
          </a:xfrm>
        </p:spPr>
      </p:pic>
    </p:spTree>
    <p:extLst>
      <p:ext uri="{BB962C8B-B14F-4D97-AF65-F5344CB8AC3E}">
        <p14:creationId xmlns:p14="http://schemas.microsoft.com/office/powerpoint/2010/main" val="6024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68" y="381240"/>
            <a:ext cx="9457238" cy="706964"/>
          </a:xfrm>
        </p:spPr>
        <p:txBody>
          <a:bodyPr/>
          <a:lstStyle/>
          <a:p>
            <a:r>
              <a:rPr lang="en-US" dirty="0" smtClean="0"/>
              <a:t>Difference between JDBC and Hibernate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0" y="1510194"/>
            <a:ext cx="6592220" cy="4467849"/>
          </a:xfrm>
        </p:spPr>
      </p:pic>
    </p:spTree>
    <p:extLst>
      <p:ext uri="{BB962C8B-B14F-4D97-AF65-F5344CB8AC3E}">
        <p14:creationId xmlns:p14="http://schemas.microsoft.com/office/powerpoint/2010/main" val="37242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A7143C4E-C72E-4137-9948-E839F75FC574}" vid="{8C279386-560D-4007-A79D-20E2D5AEEEB2}"/>
    </a:ext>
  </a:extLst>
</a:theme>
</file>

<file path=ppt/theme/theme2.xml><?xml version="1.0" encoding="utf-8"?>
<a:theme xmlns:a="http://schemas.openxmlformats.org/drawingml/2006/main" name="1_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A7143C4E-C72E-4137-9948-E839F75FC574}" vid="{8C279386-560D-4007-A79D-20E2D5AEEE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Revature</vt:lpstr>
      <vt:lpstr>1_Revature</vt:lpstr>
      <vt:lpstr>Introduction to Hibernate</vt:lpstr>
      <vt:lpstr>Identifying Hibernate</vt:lpstr>
      <vt:lpstr>Advantages of Hibernate</vt:lpstr>
      <vt:lpstr>Difference between JDBC and Hibernate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2018-10-17T01:17:20Z</dcterms:created>
  <dcterms:modified xsi:type="dcterms:W3CDTF">2018-10-17T18:07:02Z</dcterms:modified>
</cp:coreProperties>
</file>