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2E9D-A405-48B8-959A-58A9444A0FB9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25A87-CDC6-4CC9-98EC-0AC42F9D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0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2ADBBCA-1591-4D30-A50F-AFBA971D2686}" type="datetime1">
              <a:rPr lang="en-US" smtClean="0"/>
              <a:t>10/17/2022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BB3352-5E2A-4640-9ED7-8CA6853BD03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738CF-CD17-4C67-883B-D0C736D9E088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948A97-F0D4-4856-A32A-C9995D19FE0B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685F-2BFA-4D9B-B008-FC28D4FC88EB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93CA6-C915-42ED-9A2B-36CBBA65B4E2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E4E5F5-8058-40A5-AD1E-E066407F3929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184E3-A20E-4D90-8B78-81B6DC90C324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4732-8E46-4E16-8646-1E7999583606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498D6-FA6D-40B8-9755-8F7D0BA7BFC7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947E5B-0A29-4FF6-A67C-1F590C46EF20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0D2CA-D6E9-40F9-B88B-C155DE78C08A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1571B24-4C42-4FD6-AAEB-2B6AE29F33CD}" type="datetime1">
              <a:rPr lang="en-US" smtClean="0"/>
              <a:t>10/17/2022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BD555C0-86BF-4C84-AA21-7A3F0168108C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0212"/>
            <a:ext cx="38100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95800"/>
            <a:ext cx="594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34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CSS grouping selector is used to apply a common style for the number of elements on the page. </a:t>
            </a:r>
          </a:p>
          <a:p>
            <a:r>
              <a:rPr lang="en-US" sz="2200" dirty="0"/>
              <a:t>You can group the selector using comma (,) separator. </a:t>
            </a:r>
          </a:p>
          <a:p>
            <a:r>
              <a:rPr lang="en-US" sz="2200" dirty="0"/>
              <a:t>It allows you to specify the same properties and rules for more than one element at the same time. </a:t>
            </a:r>
          </a:p>
          <a:p>
            <a:r>
              <a:rPr lang="en-US" sz="2200" dirty="0"/>
              <a:t>This reduces the code and extra effort to declare common styles for each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95327"/>
            <a:ext cx="2895600" cy="21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4"/>
            <a:ext cx="2743200" cy="212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9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Child Selector selects all the elements that are the children of a specified element. </a:t>
            </a:r>
          </a:p>
          <a:p>
            <a:r>
              <a:rPr lang="en-US" sz="2400" dirty="0"/>
              <a:t>The Syntax of Child Selector is </a:t>
            </a:r>
            <a:br>
              <a:rPr lang="en-US" sz="2400" dirty="0"/>
            </a:br>
            <a:r>
              <a:rPr lang="en-US" sz="2400" dirty="0"/>
              <a:t>element &gt; element { property: value;} </a:t>
            </a:r>
            <a:br>
              <a:rPr lang="en-US" sz="2400" dirty="0"/>
            </a:br>
            <a:r>
              <a:rPr lang="en-US" sz="2400" dirty="0"/>
              <a:t>which selects those elements which are the children of specific parent. </a:t>
            </a:r>
          </a:p>
          <a:p>
            <a:r>
              <a:rPr lang="en-US" sz="2400" dirty="0"/>
              <a:t>The left side of &gt; is a parent element and on the right is the children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72816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2547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21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descendant selector selects all the elements which are a child of the element. </a:t>
            </a:r>
          </a:p>
          <a:p>
            <a:r>
              <a:rPr lang="en-US" sz="2400" dirty="0"/>
              <a:t>It allows you to limit the targeted elements to the ones who are descendants of another element. </a:t>
            </a:r>
          </a:p>
          <a:p>
            <a:r>
              <a:rPr lang="en-US" sz="2400" dirty="0"/>
              <a:t>The syntax </a:t>
            </a:r>
            <a:r>
              <a:rPr lang="en-US" sz="2400"/>
              <a:t>is element </a:t>
            </a:r>
            <a:r>
              <a:rPr lang="en-US" sz="2400" dirty="0"/>
              <a:t>{ property: value; } you simply write the parent(s), separate with space, and then the actual element you want to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4159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4724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08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General Sibling selector selects all the elements which are siblings of a specified element. </a:t>
            </a:r>
          </a:p>
          <a:p>
            <a:r>
              <a:rPr lang="en-US" sz="2400" dirty="0"/>
              <a:t>The syntax is element ~ element { property: value; }, which selects all the sibling elements that are in same hierarchy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58497"/>
            <a:ext cx="3429000" cy="319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9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419600" cy="41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7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Adjacent Sibling selector selects the element that are the adjacent sibling of a specified element. </a:t>
            </a:r>
          </a:p>
          <a:p>
            <a:r>
              <a:rPr lang="en-US" sz="2400" dirty="0"/>
              <a:t>The syntax is element + element { property: value; }, which selects the second one, if it immediately follows the first one in order of appearance in an HTML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33800" cy="285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Adjacent Sibling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495800" cy="433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2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CSS selectors are used for selecting the content/text you want to style in our site. </a:t>
            </a:r>
          </a:p>
          <a:p>
            <a:r>
              <a:rPr lang="en-US" sz="2600" dirty="0"/>
              <a:t>Selectors are the part of CSS </a:t>
            </a:r>
            <a:r>
              <a:rPr lang="en-US" sz="2600" dirty="0" err="1"/>
              <a:t>ruleset</a:t>
            </a:r>
            <a:r>
              <a:rPr lang="en-US" sz="2600" dirty="0"/>
              <a:t>. </a:t>
            </a:r>
          </a:p>
          <a:p>
            <a:r>
              <a:rPr lang="en-US" sz="2600" dirty="0"/>
              <a:t>CSS selectors select the HTML elements according to its id, class, type, attribute, etc. 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There are several different types of selectors in CSS, some of them are listed below</a:t>
            </a:r>
          </a:p>
          <a:p>
            <a:r>
              <a:rPr lang="en-US" sz="2300" dirty="0"/>
              <a:t>Element Selector </a:t>
            </a:r>
          </a:p>
          <a:p>
            <a:r>
              <a:rPr lang="en-US" sz="2300" dirty="0"/>
              <a:t>Id Selector </a:t>
            </a:r>
          </a:p>
          <a:p>
            <a:r>
              <a:rPr lang="en-US" sz="2300" dirty="0"/>
              <a:t>Class Selector </a:t>
            </a:r>
          </a:p>
          <a:p>
            <a:r>
              <a:rPr lang="en-US" sz="2300" dirty="0"/>
              <a:t>Universal Selector </a:t>
            </a:r>
          </a:p>
          <a:p>
            <a:r>
              <a:rPr lang="en-US" sz="2300" dirty="0"/>
              <a:t>Attribute selectors </a:t>
            </a:r>
          </a:p>
          <a:p>
            <a:r>
              <a:rPr lang="en-US" sz="2300" dirty="0"/>
              <a:t>Grouping Selector </a:t>
            </a:r>
          </a:p>
          <a:p>
            <a:r>
              <a:rPr lang="en-US" sz="2300" dirty="0"/>
              <a:t>Child and descendent selectors </a:t>
            </a:r>
          </a:p>
          <a:p>
            <a:r>
              <a:rPr lang="en-US" sz="2300" dirty="0"/>
              <a:t>General and adjacent sibling selectors </a:t>
            </a:r>
          </a:p>
          <a:p>
            <a:r>
              <a:rPr lang="en-US" sz="2300" dirty="0"/>
              <a:t>Pseudo-element and pseudo-class selectors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selector selects HTML elements by their name / tag name </a:t>
            </a:r>
            <a:r>
              <a:rPr lang="en-US" i="1" dirty="0"/>
              <a:t>like a, h1, div, p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85" y="2819399"/>
            <a:ext cx="4954229" cy="380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4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the CSS, the ID selector is a name preceded by a hash character (“#”). </a:t>
            </a:r>
          </a:p>
          <a:p>
            <a:r>
              <a:rPr lang="en-US" sz="2200" dirty="0"/>
              <a:t>It uses the id attribute of an HTML element to match the specific HTML element.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id</a:t>
            </a:r>
            <a:r>
              <a:rPr lang="en-US" sz="2200" dirty="0"/>
              <a:t> of an element should be unique within a page, so the id selector is used to select one unique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743200" cy="25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48" y="4146909"/>
            <a:ext cx="3629025" cy="19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3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763000" cy="4411662"/>
          </a:xfrm>
        </p:spPr>
        <p:txBody>
          <a:bodyPr/>
          <a:lstStyle/>
          <a:p>
            <a:r>
              <a:rPr lang="en-US" sz="2100" dirty="0"/>
              <a:t>In the CSS, the class selector is a name preceded by a period (“.”). </a:t>
            </a:r>
          </a:p>
          <a:p>
            <a:r>
              <a:rPr lang="en-US" sz="2100" dirty="0"/>
              <a:t>It uses the class attribute of an HTML element to match the specific HTML element. </a:t>
            </a:r>
          </a:p>
          <a:p>
            <a:r>
              <a:rPr lang="en-US" sz="2100" dirty="0"/>
              <a:t>We can have a Class selector specific to an HTML element </a:t>
            </a:r>
            <a:r>
              <a:rPr lang="en-US" sz="2100" i="1" dirty="0"/>
              <a:t>like we have </a:t>
            </a:r>
            <a:r>
              <a:rPr lang="en-US" sz="2100" i="1" dirty="0" err="1"/>
              <a:t>p.class</a:t>
            </a:r>
            <a:r>
              <a:rPr lang="en-US" sz="2100" i="1" dirty="0"/>
              <a:t> in the below example</a:t>
            </a:r>
            <a:r>
              <a:rPr lang="en-US" sz="2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2362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726119"/>
            <a:ext cx="5483911" cy="191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9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universal selector denoted by an asterisk (*), matches all the elements on the page. </a:t>
            </a:r>
          </a:p>
          <a:p>
            <a:r>
              <a:rPr lang="en-US" sz="2400" dirty="0"/>
              <a:t>If any other specific selector exists on the element, then the universal selector will be omitted.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2514600" cy="306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43748"/>
            <a:ext cx="4876800" cy="227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attribute selector selects the HTML elements that has a specific attribute or attribute with a specified value. </a:t>
            </a:r>
          </a:p>
          <a:p>
            <a:r>
              <a:rPr lang="en-US" sz="2200" dirty="0"/>
              <a:t>You can create an attribute selector by having the attribute in a pair of square brackets [attribute]. </a:t>
            </a:r>
          </a:p>
          <a:p>
            <a:r>
              <a:rPr lang="en-US" sz="2200" dirty="0"/>
              <a:t>The most commonly used attribute selectors are listed below: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[attribute] Selector </a:t>
            </a:r>
            <a:r>
              <a:rPr lang="en-US" sz="2200" dirty="0"/>
              <a:t>- applies the style rule for all the element which has a specified attribute.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[attribute="value"] Selector </a:t>
            </a:r>
            <a:r>
              <a:rPr lang="en-US" sz="2200" dirty="0"/>
              <a:t>- uses the = operator to select the element whose attribute value is exactly equal to the given value.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[attribute~="value"] Selector </a:t>
            </a:r>
            <a:r>
              <a:rPr lang="en-US" sz="2200" dirty="0"/>
              <a:t>- uses the ~= operator to select elements that have the specified attribute with a value containing a given word, delimited by spaces.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highlight>
                  <a:srgbClr val="FFFF00"/>
                </a:highlight>
              </a:rPr>
              <a:t>[attribute|="value"] Selector </a:t>
            </a:r>
            <a:r>
              <a:rPr lang="en-US" sz="2200" dirty="0"/>
              <a:t>- uses the |= operator to select elements that have the specified attribute with a value either equal to a given string or starting with that string followed by a hyphen (-).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[attribute^="value"] Selector </a:t>
            </a:r>
            <a:r>
              <a:rPr lang="en-US" sz="2200" dirty="0"/>
              <a:t>- uses the ^= operator to select elements that have the specified attribute with a value beginning exactly with a given string.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[attribute$="value"] Selector </a:t>
            </a:r>
            <a:r>
              <a:rPr lang="en-US" sz="2200" dirty="0"/>
              <a:t>uses the $= operator to select elements that have the specified attribute with a value ending exactly with a given string. The comparison is case sensitive.</a:t>
            </a:r>
          </a:p>
          <a:p>
            <a:r>
              <a:rPr lang="en-US" sz="2200" b="1" dirty="0">
                <a:highlight>
                  <a:srgbClr val="FFFF00"/>
                </a:highlight>
              </a:rPr>
              <a:t>[attribute*="value"] Selector </a:t>
            </a:r>
            <a:r>
              <a:rPr lang="en-US" sz="2200" dirty="0"/>
              <a:t>- uses the *= operator to select elements that have the specified attribute with a value containing a given substring.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555C0-86BF-4C84-AA21-7A3F01681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06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125</TotalTime>
  <Words>846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Learner Template</vt:lpstr>
      <vt:lpstr>CSS Selectors</vt:lpstr>
      <vt:lpstr>CSS Selectors</vt:lpstr>
      <vt:lpstr>CSS Selectors</vt:lpstr>
      <vt:lpstr>Element Selector</vt:lpstr>
      <vt:lpstr>ID Selector</vt:lpstr>
      <vt:lpstr>Class Selector</vt:lpstr>
      <vt:lpstr>Universal Selector</vt:lpstr>
      <vt:lpstr>Attribute Selector</vt:lpstr>
      <vt:lpstr>Attribute Selector</vt:lpstr>
      <vt:lpstr>Attribute Selector</vt:lpstr>
      <vt:lpstr>Grouping Selector</vt:lpstr>
      <vt:lpstr>Child selectors</vt:lpstr>
      <vt:lpstr>Child selectors</vt:lpstr>
      <vt:lpstr>Descendent selectors</vt:lpstr>
      <vt:lpstr>Descendent selectors</vt:lpstr>
      <vt:lpstr>General Sibling Selector</vt:lpstr>
      <vt:lpstr>General Sibling Selector</vt:lpstr>
      <vt:lpstr>Adjacent Sibling Selector</vt:lpstr>
      <vt:lpstr>Adjacent Sibling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Selectors</dc:title>
  <dc:creator>Windows User</dc:creator>
  <cp:lastModifiedBy>Jasdhir Singh</cp:lastModifiedBy>
  <cp:revision>75</cp:revision>
  <dcterms:created xsi:type="dcterms:W3CDTF">2021-04-30T15:32:11Z</dcterms:created>
  <dcterms:modified xsi:type="dcterms:W3CDTF">2022-10-17T06:33:07Z</dcterms:modified>
</cp:coreProperties>
</file>