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9FF80-3C52-48E4-860F-D3455E2F243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06366-2FD2-44C5-AED6-5BA3C994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2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FEFFDC3-91FF-4117-9EDB-A387AF2727FD}" type="datetime1">
              <a:rPr lang="en-US" smtClean="0"/>
              <a:t>7/1/2022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C85E2C8-DD35-41F2-9A02-F17C7F054388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9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362054-B63D-48E4-AC80-F0C578407D77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5E2C8-DD35-41F2-9A02-F17C7F05438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0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F16446-408B-4507-84F0-A90681413965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5E2C8-DD35-41F2-9A02-F17C7F05438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35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F59DD1C-0C86-4A07-B5A3-EA2B042B77A2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C85E2C8-DD35-41F2-9A02-F17C7F05438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6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26185-F9DE-4B4D-A501-D572DD835097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5E2C8-DD35-41F2-9A02-F17C7F05438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3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1C2D03-94C1-4D01-8D0D-AED6F1646666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5E2C8-DD35-41F2-9A02-F17C7F05438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4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F1710-8DA9-4520-A169-6EDB965643D2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5E2C8-DD35-41F2-9A02-F17C7F05438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9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5B48E3-9BB1-4965-ABEE-5562117AB639}" type="datetime1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5E2C8-DD35-41F2-9A02-F17C7F05438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4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30AE4D-9A44-4E7C-B62B-A3A7571FEDA7}" type="datetime1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5E2C8-DD35-41F2-9A02-F17C7F05438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7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5F24B5-FB28-483D-860C-2CC2F7ACA35E}" type="datetime1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5E2C8-DD35-41F2-9A02-F17C7F05438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0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678FD2-0659-4C1F-9F33-17EFF27066E0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5E2C8-DD35-41F2-9A02-F17C7F05438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7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81AEF-E206-4C6E-8B9A-2529CA79CE78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5E2C8-DD35-41F2-9A02-F17C7F05438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7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799FBEEE-843C-4C22-934B-F93516D5E1A3}" type="datetime1">
              <a:rPr lang="en-US" smtClean="0"/>
              <a:t>7/1/2022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C85E2C8-DD35-41F2-9A02-F17C7F054388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77181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5ED6-5743-FF6B-FBEA-FA5B35EAA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Servlet Configuration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94F4D-AA69-0EC9-4B5F-2C4A128D5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B8CE9-D6F5-CEDD-1DF2-024207E60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5E2C8-DD35-41F2-9A02-F17C7F0543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1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1FFB-2A6E-58CC-8BA0-774661AA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539F97-A245-0827-DBDD-BB97D3C35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599" y="1836738"/>
            <a:ext cx="5737604" cy="44116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B9A7B-022E-8B44-BD69-38BB938D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E2C8-DD35-41F2-9A02-F17C7F054388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E64DC8-58D2-1F97-8014-D83158EF9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190" y="1533525"/>
            <a:ext cx="522218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7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9C3F-6DEF-053B-E789-7675ECB1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54B8-0B16-18F8-35E7-236484FB9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Servlet Filters are used to intercept a request and conduct </a:t>
            </a:r>
            <a:br>
              <a:rPr lang="en-US" sz="2600" dirty="0"/>
            </a:br>
            <a:r>
              <a:rPr lang="en-US" sz="2600" dirty="0"/>
              <a:t>pre-processing or post-processing on that request. </a:t>
            </a:r>
          </a:p>
          <a:p>
            <a:r>
              <a:rPr lang="en-US" sz="2600" dirty="0"/>
              <a:t>They can be used to perform tasks such as logging, authentication and authorization, encryption or decryption, and formatting the request header or body before sending it to the servlet.</a:t>
            </a:r>
          </a:p>
          <a:p>
            <a:r>
              <a:rPr lang="en-US" sz="2600" dirty="0"/>
              <a:t>Filters are configured in the deployment descriptor of a web application and then map to either servlet names or URL patterns in your application's deployment descriptor. </a:t>
            </a:r>
          </a:p>
          <a:p>
            <a:r>
              <a:rPr lang="en-US" sz="2600" dirty="0"/>
              <a:t>Servlet filters are pluggable, i.e. Servlets and filters both are unaware of each other and we can add or remove a servlet filter just by editing web.xml.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58CFA-EBD9-E565-AE65-171FA6B7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E2C8-DD35-41F2-9A02-F17C7F0543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0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37BA-8A7C-811F-CC2F-CE3A764B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Filters 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E944-8165-0DCD-A03B-86F82103F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the application starts up, the Servlet Container creates an instance of each filter that is declared in the deployment descriptor.</a:t>
            </a:r>
          </a:p>
          <a:p>
            <a:r>
              <a:rPr lang="en-US" sz="2400" dirty="0"/>
              <a:t>When a request reaches the Servlet Container, it checks if any filter has the same URL pattern as a requested URL.</a:t>
            </a:r>
          </a:p>
          <a:p>
            <a:r>
              <a:rPr lang="en-US" sz="2400" dirty="0"/>
              <a:t>If any filter has a matching URL pattern, then its code gets executed.</a:t>
            </a:r>
          </a:p>
          <a:p>
            <a:r>
              <a:rPr lang="en-US" sz="2400" dirty="0"/>
              <a:t>If the filter executes successfully without any errors, then the filtered request passes to the target servlet.</a:t>
            </a:r>
          </a:p>
          <a:p>
            <a:r>
              <a:rPr lang="en-US" sz="2400" dirty="0"/>
              <a:t>The servlet processes the filtered request and returns the response.</a:t>
            </a:r>
          </a:p>
          <a:p>
            <a:r>
              <a:rPr lang="en-US" sz="2400" dirty="0"/>
              <a:t>The response also passes through the filter.</a:t>
            </a:r>
          </a:p>
          <a:p>
            <a:r>
              <a:rPr lang="en-US" sz="2400" dirty="0"/>
              <a:t>At last, the filtered response passed to the Servlet Container which passes it to the client.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4458C-0539-F50A-2704-B62FF8AC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E2C8-DD35-41F2-9A02-F17C7F0543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8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518D-4FF7-5072-AC0F-9E9C469E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Filters work?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86E3C-E25E-25F5-7B1F-B64D65EC4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662" y="2048669"/>
            <a:ext cx="6162675" cy="37528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377EF-BAC6-908B-2B50-F55C862A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E2C8-DD35-41F2-9A02-F17C7F0543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0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A44F-2B83-DB50-7E51-72850C56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76BB-6B71-6277-2A1E-54ADDB32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Filter API is a part of servlet API and defined inside </a:t>
            </a:r>
            <a:r>
              <a:rPr lang="en-US" sz="2400" dirty="0" err="1"/>
              <a:t>javax.servlet</a:t>
            </a:r>
            <a:r>
              <a:rPr lang="en-US" sz="2400" dirty="0"/>
              <a:t> package.</a:t>
            </a:r>
          </a:p>
          <a:p>
            <a:r>
              <a:rPr lang="en-US" sz="2400" dirty="0"/>
              <a:t>The Filter API has three Interfaces - Filter, </a:t>
            </a:r>
            <a:r>
              <a:rPr lang="en-US" sz="2400" dirty="0" err="1"/>
              <a:t>FilterChain</a:t>
            </a:r>
            <a:r>
              <a:rPr lang="en-US" sz="2400" dirty="0"/>
              <a:t>, and </a:t>
            </a:r>
            <a:r>
              <a:rPr lang="en-US" sz="2400" dirty="0" err="1"/>
              <a:t>FilterConfig</a:t>
            </a:r>
            <a:r>
              <a:rPr lang="en-US" sz="2400" dirty="0"/>
              <a:t>. </a:t>
            </a:r>
          </a:p>
          <a:p>
            <a:r>
              <a:rPr lang="en-US" sz="2400" dirty="0"/>
              <a:t>We create filters by implementing the Filter Interface, which provides the life cycle methods for a filter. </a:t>
            </a:r>
          </a:p>
          <a:p>
            <a:r>
              <a:rPr lang="en-US" sz="2400" dirty="0"/>
              <a:t>Filters perform filtering in the </a:t>
            </a:r>
            <a:r>
              <a:rPr lang="en-US" sz="2400" dirty="0" err="1"/>
              <a:t>doFilter</a:t>
            </a:r>
            <a:r>
              <a:rPr lang="en-US" sz="2400" dirty="0"/>
              <a:t>() method. </a:t>
            </a:r>
          </a:p>
          <a:p>
            <a:r>
              <a:rPr lang="en-US" sz="2400" dirty="0"/>
              <a:t>Every Filter has access to a </a:t>
            </a:r>
            <a:r>
              <a:rPr lang="en-US" sz="2400" dirty="0" err="1"/>
              <a:t>FilterConfig</a:t>
            </a:r>
            <a:r>
              <a:rPr lang="en-US" sz="2400" dirty="0"/>
              <a:t> object that contains its initialization parameters. </a:t>
            </a:r>
          </a:p>
          <a:p>
            <a:r>
              <a:rPr lang="en-US" sz="2400" dirty="0"/>
              <a:t>We can create multiple filters for a single resource, which is known as a Filter Chain.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FilterChain</a:t>
            </a:r>
            <a:r>
              <a:rPr lang="en-US" sz="2400" dirty="0"/>
              <a:t> object used to call the next filter or resource in the chain.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EDB6-0E5F-41C2-C213-CFEA3208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E2C8-DD35-41F2-9A02-F17C7F0543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0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9086-7D41-97B8-18EC-84A9D2C1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760CA-7A8E-A43A-1C69-97E55AEC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life cycle methods provided by the Filter interface are listed below, and all these methods are invoked by the servlet container.</a:t>
            </a:r>
          </a:p>
          <a:p>
            <a:r>
              <a:rPr lang="en-US" sz="2200" dirty="0" err="1"/>
              <a:t>init</a:t>
            </a:r>
            <a:r>
              <a:rPr lang="en-US" sz="2200" dirty="0"/>
              <a:t>( </a:t>
            </a:r>
            <a:r>
              <a:rPr lang="en-US" sz="2200" dirty="0" err="1"/>
              <a:t>FilterConfig</a:t>
            </a:r>
            <a:r>
              <a:rPr lang="en-US" sz="2200" dirty="0"/>
              <a:t> config ) – This method called only once and used to initialize the filter</a:t>
            </a:r>
          </a:p>
          <a:p>
            <a:r>
              <a:rPr lang="en-US" sz="2200" dirty="0" err="1"/>
              <a:t>doFilter</a:t>
            </a:r>
            <a:r>
              <a:rPr lang="en-US" sz="2200" dirty="0"/>
              <a:t>(</a:t>
            </a:r>
            <a:r>
              <a:rPr lang="en-US" sz="2200" dirty="0" err="1"/>
              <a:t>HttpServletRequest</a:t>
            </a:r>
            <a:r>
              <a:rPr lang="en-US" sz="2200" dirty="0"/>
              <a:t> </a:t>
            </a:r>
            <a:r>
              <a:rPr lang="en-US" sz="2200" dirty="0" err="1"/>
              <a:t>request,HttpServletResponse</a:t>
            </a:r>
            <a:r>
              <a:rPr lang="en-US" sz="2200" dirty="0"/>
              <a:t> response, </a:t>
            </a:r>
            <a:r>
              <a:rPr lang="en-US" sz="2200" dirty="0" err="1"/>
              <a:t>FilterChain</a:t>
            </a:r>
            <a:r>
              <a:rPr lang="en-US" sz="2200" dirty="0"/>
              <a:t> chain)  - This method gets invoked whenever the filter has to filter a request. All the filter actions on the request can be implemented here. The </a:t>
            </a:r>
            <a:r>
              <a:rPr lang="en-US" sz="2200" dirty="0" err="1"/>
              <a:t>FilterChain</a:t>
            </a:r>
            <a:r>
              <a:rPr lang="en-US" sz="2200" dirty="0"/>
              <a:t> parameter can be used to implement the next filter in the filter chain.</a:t>
            </a:r>
          </a:p>
          <a:p>
            <a:r>
              <a:rPr lang="en-US" sz="2200" dirty="0"/>
              <a:t>destroy() -  This method is called only once when the filter is taken out of service.</a:t>
            </a:r>
          </a:p>
          <a:p>
            <a:r>
              <a:rPr lang="en-US" sz="2200" dirty="0"/>
              <a:t>In Java Servlet API 4.0 (the latest version), we'll override only the </a:t>
            </a:r>
            <a:r>
              <a:rPr lang="en-US" sz="2200" dirty="0" err="1"/>
              <a:t>doFilter</a:t>
            </a:r>
            <a:r>
              <a:rPr lang="en-US" sz="2200" dirty="0"/>
              <a:t>() method because the Filter interface implements the </a:t>
            </a:r>
            <a:r>
              <a:rPr lang="en-US" sz="2200" dirty="0" err="1"/>
              <a:t>init</a:t>
            </a:r>
            <a:r>
              <a:rPr lang="en-US" sz="2200" dirty="0"/>
              <a:t>() and destroy() as default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78856-BDC5-25BA-1DB5-A59AF752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E2C8-DD35-41F2-9A02-F17C7F0543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5D21-7C28-12CF-216B-D35EA17E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Servlet Filter in web.xml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3791-8F7D-97DF-7FAD-50D6DCDD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Filters are defined and then mapped to a URL or Servlet, in much the same way as Servlet is defined and then mapped to a URL pattern. </a:t>
            </a:r>
          </a:p>
          <a:p>
            <a:r>
              <a:rPr lang="en-US" sz="2400" dirty="0"/>
              <a:t>We use &lt;filter&gt; and &lt;filter-mapping&gt; elements in the web.xml to create a filter and map that to a URL or Servlet.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EDD67-7A8C-B2F4-0CB5-73311648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E2C8-DD35-41F2-9A02-F17C7F054388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AFBB3B-61CE-C104-8B66-59881867E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20" y="3376070"/>
            <a:ext cx="5059680" cy="33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0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CC04-B349-FB1F-29A7-93FF3200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0AD10-C348-B993-2C7D-C4BFC4F3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Java web applications use a deployment descriptor file to define the URLs that map to servlets, and to determine which URLs require authentication and additional information.</a:t>
            </a:r>
          </a:p>
          <a:p>
            <a:r>
              <a:rPr lang="en-US" sz="2400" dirty="0"/>
              <a:t>A deployment descriptor file specifies the classes, resources, and configuration of the application and how the web server uses them to serve HTTP requests.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01650-9828-7DC3-A326-737683FB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E2C8-DD35-41F2-9A02-F17C7F0543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E242-8750-2E86-2D22-BF2039D8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68B6-247B-D15C-31DF-6FCB0A97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deployment descriptor is a file named web.xml.</a:t>
            </a:r>
          </a:p>
          <a:p>
            <a:r>
              <a:rPr lang="en-US" sz="2400" dirty="0"/>
              <a:t>It resides within the app's WAR beneath the WEB-INF/ directory.</a:t>
            </a:r>
          </a:p>
          <a:p>
            <a:r>
              <a:rPr lang="en-US" sz="2400" dirty="0"/>
              <a:t>The root element of the web.xml file is &lt;web-app&gt;.</a:t>
            </a:r>
          </a:p>
          <a:p>
            <a:r>
              <a:rPr lang="en-US" sz="2400" dirty="0"/>
              <a:t>The web.xml file defines mappings between URL paths and the servlets that will handle requests with those paths. </a:t>
            </a:r>
          </a:p>
          <a:p>
            <a:r>
              <a:rPr lang="en-US" sz="2400" dirty="0"/>
              <a:t>The application server uses this configuration to find the servlet that handles a given request, and calls the servlet method that corresponds to the HTTP request method used.</a:t>
            </a:r>
          </a:p>
          <a:p>
            <a:r>
              <a:rPr lang="en-US" sz="2400" dirty="0"/>
              <a:t>To map a URL to a servlet, you declare the servlet with the &lt;servlet&gt; element, then define a mapping from a URL path to a servlet declaration with the &lt;servlet-mapping&gt; element.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C32D-5F97-2A23-E39E-8BF7186F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E2C8-DD35-41F2-9A02-F17C7F0543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2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7004-4D7D-6FE7-9C3C-609D6743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descriptor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0B3BFF-1A40-F926-E665-E41142ED4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512" y="1762919"/>
            <a:ext cx="7038975" cy="43243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45878-3284-B422-F632-D8252DEF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E2C8-DD35-41F2-9A02-F17C7F0543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8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4F49-16FA-19C2-C8C6-09F180D0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mapping servlets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83EE-BE98-BD41-739C-41C430241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configure a servlet in the web.xml file,</a:t>
            </a:r>
          </a:p>
          <a:p>
            <a:pPr lvl="1"/>
            <a:r>
              <a:rPr lang="en-US" sz="2000" dirty="0"/>
              <a:t>Configure the servlet using the &lt;servlet&gt; element.</a:t>
            </a:r>
          </a:p>
          <a:p>
            <a:pPr lvl="1"/>
            <a:r>
              <a:rPr lang="en-US" sz="2000" dirty="0"/>
              <a:t>Map the servlet to a URL or URL pattern using the &lt;servlet-mapping&gt; element.</a:t>
            </a:r>
          </a:p>
          <a:p>
            <a:r>
              <a:rPr lang="en-US" sz="2400" dirty="0"/>
              <a:t>The &lt;servlet&gt; element is used to declare the servlet name, the fully-qualified class name of the servlet, and any initialization parameters. </a:t>
            </a:r>
          </a:p>
          <a:p>
            <a:r>
              <a:rPr lang="en-US" sz="2400" dirty="0"/>
              <a:t>The name for every servlet must be unique across the deployment </a:t>
            </a:r>
            <a:r>
              <a:rPr lang="en-US" sz="2400" dirty="0" err="1"/>
              <a:t>descriptor.The</a:t>
            </a:r>
            <a:r>
              <a:rPr lang="en-US" sz="2400" dirty="0"/>
              <a:t> &lt;servlet-mapping&gt; element is used to specify a URL pattern, and the name of the servlet which handles requests whose URL matches the given pattern. </a:t>
            </a:r>
          </a:p>
          <a:p>
            <a:r>
              <a:rPr lang="en-US" sz="2400" dirty="0"/>
              <a:t>The URL pattern uses an asterisk (*) at the beginning or end of the pattern to indicate zero or more of any character.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7938C-822A-C789-B09D-1B9424D0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E2C8-DD35-41F2-9A02-F17C7F0543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6BAD-3A72-31C6-CD83-F622B929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mapping servlets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A542-DF75-D6B9-33D6-B1AF18D6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3366F-88F9-388D-A3F4-AA09EB26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E2C8-DD35-41F2-9A02-F17C7F05438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6ADEA-CA05-248C-B72E-E73F5A24C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57" y="1600200"/>
            <a:ext cx="70199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9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4BB2-659E-99D1-8C61-B2C2529B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ServletConfig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F1980-5DCC-20F4-B2A2-3374B319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/>
              <a:t>ServletConfig</a:t>
            </a:r>
            <a:r>
              <a:rPr lang="en-US" sz="2600" dirty="0"/>
              <a:t> is an object created by the Servlet Container, used to pass initial parameters or configuration information to a particular servlet during initialization.  </a:t>
            </a:r>
          </a:p>
          <a:p>
            <a:r>
              <a:rPr lang="en-US" sz="2600" dirty="0"/>
              <a:t>The &lt;servlet&gt; XML element in the deployment descriptor (web.xml) has a </a:t>
            </a:r>
            <a:r>
              <a:rPr lang="en-US" sz="2600" dirty="0" err="1"/>
              <a:t>subelement</a:t>
            </a:r>
            <a:r>
              <a:rPr lang="en-US" sz="2600" dirty="0"/>
              <a:t> called &lt;</a:t>
            </a:r>
            <a:r>
              <a:rPr lang="en-US" sz="2600" dirty="0" err="1"/>
              <a:t>init</a:t>
            </a:r>
            <a:r>
              <a:rPr lang="en-US" sz="2600" dirty="0"/>
              <a:t>-param&gt;  used to pass parameters to a servlet from the web.xml file. </a:t>
            </a:r>
          </a:p>
          <a:p>
            <a:r>
              <a:rPr lang="en-US" sz="2600" dirty="0"/>
              <a:t>The </a:t>
            </a:r>
            <a:r>
              <a:rPr lang="en-US" sz="2600" dirty="0" err="1"/>
              <a:t>ServletConfig</a:t>
            </a:r>
            <a:r>
              <a:rPr lang="en-US" sz="2600" dirty="0"/>
              <a:t> object is returned by the </a:t>
            </a:r>
            <a:r>
              <a:rPr lang="en-US" sz="2600" dirty="0" err="1"/>
              <a:t>getServletConfig</a:t>
            </a:r>
            <a:r>
              <a:rPr lang="en-US" sz="2600" dirty="0"/>
              <a:t>() method of </a:t>
            </a:r>
            <a:r>
              <a:rPr lang="en-US" sz="2600" dirty="0" err="1"/>
              <a:t>HttpServlet</a:t>
            </a:r>
            <a:r>
              <a:rPr lang="en-US" sz="2600" dirty="0"/>
              <a:t>, and so the XML properties added to </a:t>
            </a:r>
            <a:r>
              <a:rPr lang="en-US" sz="2600" dirty="0" err="1"/>
              <a:t>ServletConfig</a:t>
            </a:r>
            <a:r>
              <a:rPr lang="en-US" sz="2600" dirty="0"/>
              <a:t> are only shared with the single servlet indicated.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E4CED-4E5F-5B8E-3DE4-22719C5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E2C8-DD35-41F2-9A02-F17C7F0543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9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F95A-DACC-9458-7BCB-DD7C73BF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ServletContext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FBA9-3686-36B5-6F8C-05C2471E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/>
              <a:t>ServletContext</a:t>
            </a:r>
            <a:r>
              <a:rPr lang="en-US" sz="2600" dirty="0"/>
              <a:t> is the object created by the Servlet Container to share initial parameters or configuration information to all servlets and other components. </a:t>
            </a:r>
          </a:p>
          <a:p>
            <a:r>
              <a:rPr lang="en-US" sz="2600" dirty="0"/>
              <a:t>The &lt;context-param&gt; element used to declare the parameters of </a:t>
            </a:r>
            <a:r>
              <a:rPr lang="en-US" sz="2600" dirty="0" err="1"/>
              <a:t>ServletContext</a:t>
            </a:r>
            <a:r>
              <a:rPr lang="en-US" sz="2600" dirty="0"/>
              <a:t>. </a:t>
            </a:r>
          </a:p>
          <a:p>
            <a:r>
              <a:rPr lang="en-US" sz="2600" dirty="0"/>
              <a:t>It present outside the &lt;servlet&gt; element and inside the &lt;web-app&gt; element. </a:t>
            </a:r>
          </a:p>
          <a:p>
            <a:r>
              <a:rPr lang="en-US" sz="2600" dirty="0"/>
              <a:t>This object is returned by the </a:t>
            </a:r>
            <a:r>
              <a:rPr lang="en-US" sz="2600" dirty="0" err="1"/>
              <a:t>getServletContext</a:t>
            </a:r>
            <a:r>
              <a:rPr lang="en-US" sz="2600" dirty="0"/>
              <a:t>() method of </a:t>
            </a:r>
            <a:r>
              <a:rPr lang="en-US" sz="2600" dirty="0" err="1"/>
              <a:t>HttpServlet</a:t>
            </a:r>
            <a:r>
              <a:rPr lang="en-US" sz="2600" dirty="0"/>
              <a:t>.</a:t>
            </a:r>
          </a:p>
          <a:p>
            <a:r>
              <a:rPr lang="en-US" sz="2600" dirty="0"/>
              <a:t>The &lt;param-name&gt; and &lt;param-value&gt; used to declare the parameter name and its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D5D6B-BC64-D92D-65C5-814B3464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E2C8-DD35-41F2-9A02-F17C7F0543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7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9CA3-9E6B-78EA-F99A-F0942DBE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ServletConfig</a:t>
            </a:r>
            <a:r>
              <a:rPr lang="en-US" dirty="0"/>
              <a:t> vs </a:t>
            </a:r>
            <a:r>
              <a:rPr lang="en-US" dirty="0" err="1"/>
              <a:t>ServletContext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E9A611-8C71-A860-B7E3-DBB5EC88E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662" y="2077244"/>
            <a:ext cx="5400675" cy="36957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51DF2-7862-628F-7D5E-DAF3FC23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E2C8-DD35-41F2-9A02-F17C7F0543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8663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41</TotalTime>
  <Words>1077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Learner Template</vt:lpstr>
      <vt:lpstr>Servlet Configuration</vt:lpstr>
      <vt:lpstr>Deployment descriptor</vt:lpstr>
      <vt:lpstr>Deployment descriptor</vt:lpstr>
      <vt:lpstr>Deployment descriptor</vt:lpstr>
      <vt:lpstr>Declaring and mapping servlets</vt:lpstr>
      <vt:lpstr>Declaring and mapping servlets</vt:lpstr>
      <vt:lpstr>ServletConfig</vt:lpstr>
      <vt:lpstr>ServletContext</vt:lpstr>
      <vt:lpstr>ServletConfig vs ServletContext</vt:lpstr>
      <vt:lpstr>PowerPoint Presentation</vt:lpstr>
      <vt:lpstr>Filters</vt:lpstr>
      <vt:lpstr>How do Filters work?</vt:lpstr>
      <vt:lpstr>How do Filters work?</vt:lpstr>
      <vt:lpstr>Filter API</vt:lpstr>
      <vt:lpstr>Filter API</vt:lpstr>
      <vt:lpstr>Configuring the Servlet Filter in web.xml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Configuration</dc:title>
  <dc:creator>Jasdhir Singh</dc:creator>
  <cp:lastModifiedBy>Jasdhir Singh</cp:lastModifiedBy>
  <cp:revision>21</cp:revision>
  <dcterms:created xsi:type="dcterms:W3CDTF">2022-07-01T18:27:32Z</dcterms:created>
  <dcterms:modified xsi:type="dcterms:W3CDTF">2022-07-01T19:09:32Z</dcterms:modified>
</cp:coreProperties>
</file>