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06970-46E3-4337-8457-1085D0F62970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0F12D-D2F1-4B7D-B0F9-0B826F49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39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7C477E5D-23F0-437B-9C29-519583882208}" type="datetime1">
              <a:rPr lang="en-US" smtClean="0"/>
              <a:t>7/1/2022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833DA9D-61A3-4888-A3B2-A146479A1C80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5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1F68D8-C448-4961-9D8D-975527575C44}" type="datetime1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3DA9D-61A3-4888-A3B2-A146479A1C8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6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C0E470-31C3-4748-A419-D1D2C634A137}" type="datetime1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3DA9D-61A3-4888-A3B2-A146479A1C8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30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63B88CF1-0AAF-4DFE-B5CD-28AF5E15E91E}" type="datetime1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1833DA9D-61A3-4888-A3B2-A146479A1C8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8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3F8417-A2A6-4484-B9B2-44413224D536}" type="datetime1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3DA9D-61A3-4888-A3B2-A146479A1C8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2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F4CBD0-B064-4448-890C-0BA8B0A5498A}" type="datetime1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3DA9D-61A3-4888-A3B2-A146479A1C8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0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634F82-472E-4FA2-BBFB-0C54C01A1061}" type="datetime1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3DA9D-61A3-4888-A3B2-A146479A1C8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0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63DB6D-AC76-4F01-A5BF-E3B52E773459}" type="datetime1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3DA9D-61A3-4888-A3B2-A146479A1C8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2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EE4E09-8416-4A45-9ADA-BA75A8BD4B06}" type="datetime1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3DA9D-61A3-4888-A3B2-A146479A1C8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4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B84D14-CD4F-4270-8328-9FE75EA73E9D}" type="datetime1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3DA9D-61A3-4888-A3B2-A146479A1C8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2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DDA6AA-BE6D-4EFB-AB36-5AE19769D10C}" type="datetime1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3DA9D-61A3-4888-A3B2-A146479A1C8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5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D7A403-7672-4EEE-AD72-E57C8055A2B7}" type="datetime1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3DA9D-61A3-4888-A3B2-A146479A1C8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0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66B01A90-095D-4D90-8EF5-21115EB80D3C}" type="datetime1">
              <a:rPr lang="en-US" smtClean="0"/>
              <a:t>7/1/2022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833DA9D-61A3-4888-A3B2-A146479A1C80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940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7745-6B01-03CE-9B16-48F55E3DDF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Servlet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3553C-E5EB-E1F9-05B8-49F607171A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7B044-A9DF-9DF4-851A-A656CCB91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33DA9D-61A3-4888-A3B2-A146479A1C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15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1E11E-D7F6-9781-9E93-ED01CB8C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Jackson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8BEF8-8864-1077-5745-B4E528024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Jackson API is used to convert Java objects into JSON format to send in an HTML response. </a:t>
            </a:r>
          </a:p>
          <a:p>
            <a:r>
              <a:rPr lang="en-US" dirty="0"/>
              <a:t>The JSON format is commonly used for transmitting data between a server and a client in a web application.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BCF72-1A56-514C-B1A2-6E68CCF3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DA9D-61A3-4888-A3B2-A146479A1C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71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07F7-53FC-95BF-3216-9EE3192D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Jackson </a:t>
            </a:r>
            <a:r>
              <a:rPr lang="en-US" dirty="0" err="1"/>
              <a:t>ObjectMapper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E7386-4311-F2C2-9B11-A6733752B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</a:t>
            </a:r>
            <a:r>
              <a:rPr lang="en-US" sz="2200" dirty="0" err="1"/>
              <a:t>ObjectMapper</a:t>
            </a:r>
            <a:r>
              <a:rPr lang="en-US" sz="2200" dirty="0"/>
              <a:t> API is used for data-binding. </a:t>
            </a:r>
          </a:p>
          <a:p>
            <a:r>
              <a:rPr lang="en-US" sz="2200" dirty="0"/>
              <a:t>It uses reader/writer methods to perform the conversion between Java objects and JSON.</a:t>
            </a:r>
          </a:p>
          <a:p>
            <a:r>
              <a:rPr lang="en-US" sz="2200" dirty="0" err="1"/>
              <a:t>writeValue</a:t>
            </a:r>
            <a:r>
              <a:rPr lang="en-US" sz="2200" dirty="0"/>
              <a:t>() method  - used to convert Java object to JSON.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 err="1"/>
              <a:t>readValue</a:t>
            </a:r>
            <a:r>
              <a:rPr lang="en-US" sz="2200" dirty="0"/>
              <a:t>() method - used to convert JSON to Java object.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A7A63-AA69-83C4-77FB-1E909F4F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DA9D-61A3-4888-A3B2-A146479A1C80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E0974F-290E-7C9A-07EA-A6D4ED24E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57" y="3389243"/>
            <a:ext cx="5705475" cy="1552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E7AEEE-ED7D-83F0-7299-0B31964E4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310" y="5314950"/>
            <a:ext cx="5962650" cy="129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05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5B59-1AC2-4D21-57F0-02193942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and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C82A6-0F60-1EBC-6ED0-38CEB228A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9263"/>
            <a:ext cx="11198087" cy="4411662"/>
          </a:xfrm>
        </p:spPr>
        <p:txBody>
          <a:bodyPr/>
          <a:lstStyle/>
          <a:p>
            <a:r>
              <a:rPr lang="en-US" sz="2000" dirty="0"/>
              <a:t>The Servlet API allows us to handle exceptions and errors caused during the execution of a servlet and still send a useful response to the user. </a:t>
            </a:r>
          </a:p>
          <a:p>
            <a:r>
              <a:rPr lang="en-US" sz="2000" dirty="0"/>
              <a:t>The deployment descriptor file just needs to be configured to handle the exceptions/errors thrown by a servlet.</a:t>
            </a:r>
          </a:p>
          <a:p>
            <a:r>
              <a:rPr lang="en-US" sz="2000" dirty="0"/>
              <a:t>The &lt;error-page&gt; element used to specify the invocation of servlets in response to certain exceptions or HTTP status codes. </a:t>
            </a:r>
          </a:p>
          <a:p>
            <a:r>
              <a:rPr lang="en-US" sz="2000" dirty="0"/>
              <a:t>The following elements are used within an &lt;error-page&gt; element to handle error or exception:</a:t>
            </a:r>
          </a:p>
          <a:p>
            <a:r>
              <a:rPr lang="en-US" sz="2000" dirty="0"/>
              <a:t>&lt;error-code&gt; - used to specify a valid HTTP error code. For example, 404, 403, 500, etc.</a:t>
            </a:r>
          </a:p>
          <a:p>
            <a:r>
              <a:rPr lang="en-US" sz="2000" dirty="0"/>
              <a:t>&lt;exception-type&gt; - used to specify a fully-qualified class name of a Java exception type. For example, </a:t>
            </a:r>
            <a:r>
              <a:rPr lang="en-US" sz="2000" dirty="0" err="1"/>
              <a:t>javax.servlet.ServletException,java.io.IOException</a:t>
            </a:r>
            <a:r>
              <a:rPr lang="en-US" sz="2000" dirty="0"/>
              <a:t>, </a:t>
            </a:r>
            <a:r>
              <a:rPr lang="en-US" sz="2000" dirty="0" err="1"/>
              <a:t>java.lang.RuntimeException</a:t>
            </a:r>
            <a:r>
              <a:rPr lang="en-US" sz="2000" dirty="0"/>
              <a:t>, etc.</a:t>
            </a:r>
          </a:p>
          <a:p>
            <a:r>
              <a:rPr lang="en-US" sz="2000" dirty="0"/>
              <a:t>&lt;location&gt; - used to specify the location of the resource which is displayed to the user in case of an error. This might be a servlet, an HTML page, a JSP page, or something else.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62F4B-E1D5-00D8-981F-DDCE4E3F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DA9D-61A3-4888-A3B2-A146479A1C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5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04505-C7CA-B508-9004-078A1B80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Dispatcher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1EB00-17FD-9566-C475-DFDC5CA0E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Request Dispatcher interface defines an object that passes along the client's request to any other resources (servlet, JSP file, or HTML file) on the server.</a:t>
            </a:r>
          </a:p>
          <a:p>
            <a:r>
              <a:rPr lang="en-US" dirty="0"/>
              <a:t>The servlet container creates the </a:t>
            </a:r>
            <a:r>
              <a:rPr lang="en-US" dirty="0" err="1"/>
              <a:t>RequestDispatcher</a:t>
            </a:r>
            <a:r>
              <a:rPr lang="en-US" dirty="0"/>
              <a:t> object. </a:t>
            </a:r>
          </a:p>
          <a:p>
            <a:r>
              <a:rPr lang="en-US" dirty="0"/>
              <a:t>The </a:t>
            </a:r>
            <a:r>
              <a:rPr lang="en-US" dirty="0" err="1"/>
              <a:t>getRequestDispatcher</a:t>
            </a:r>
            <a:r>
              <a:rPr lang="en-US" dirty="0"/>
              <a:t>(String) method of the </a:t>
            </a:r>
            <a:r>
              <a:rPr lang="en-US" dirty="0" err="1"/>
              <a:t>ServletRequest</a:t>
            </a:r>
            <a:r>
              <a:rPr lang="en-US" dirty="0"/>
              <a:t> interface returns the Request Dispatcher object.</a:t>
            </a:r>
          </a:p>
          <a:p>
            <a:r>
              <a:rPr lang="en-US" dirty="0" err="1"/>
              <a:t>RequestDispatcher</a:t>
            </a:r>
            <a:r>
              <a:rPr lang="en-US" dirty="0"/>
              <a:t> interface defined in the </a:t>
            </a:r>
            <a:r>
              <a:rPr lang="en-US" dirty="0" err="1"/>
              <a:t>javax.servlet</a:t>
            </a:r>
            <a:r>
              <a:rPr lang="en-US" dirty="0"/>
              <a:t> package provides two methods: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2E829-EA76-3837-C2C8-BFA3944F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DA9D-61A3-4888-A3B2-A146479A1C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6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E2F9-7F01-6CE0-DE14-DA8085FC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forward(</a:t>
            </a:r>
            <a:r>
              <a:rPr lang="en-US" sz="3600" dirty="0" err="1"/>
              <a:t>ServletRequest</a:t>
            </a:r>
            <a:r>
              <a:rPr lang="en-US" sz="3600" dirty="0"/>
              <a:t> request, </a:t>
            </a:r>
            <a:r>
              <a:rPr lang="en-US" sz="3600" dirty="0" err="1"/>
              <a:t>ServletResponse</a:t>
            </a:r>
            <a:r>
              <a:rPr lang="en-US" sz="3600" dirty="0"/>
              <a:t> response)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661B9-9C8C-FD3F-1ED8-98231D0CB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forward() passes a request from one servlet to another resource on the server. </a:t>
            </a:r>
          </a:p>
          <a:p>
            <a:r>
              <a:rPr lang="en-US" sz="2200" dirty="0"/>
              <a:t>The contents of the request and response are preserved and forwarded to the next resource which will process the data and return the response to the client.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077E8-BCEB-C593-F609-A5B0E59E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DA9D-61A3-4888-A3B2-A146479A1C80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8C9F6-B6F1-7C8A-5255-DE20776E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09" y="3041167"/>
            <a:ext cx="6677025" cy="1713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873C36-C59D-3889-1339-34FD57E73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617" y="5162550"/>
            <a:ext cx="83153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80D2-CB6E-0DB0-DDDB-3437F85F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include(</a:t>
            </a:r>
            <a:r>
              <a:rPr lang="en-US" dirty="0" err="1"/>
              <a:t>ServletRequest</a:t>
            </a:r>
            <a:r>
              <a:rPr lang="en-US" dirty="0"/>
              <a:t> request, </a:t>
            </a:r>
            <a:r>
              <a:rPr lang="en-US" dirty="0" err="1"/>
              <a:t>ServletResponse</a:t>
            </a:r>
            <a:r>
              <a:rPr lang="en-US" dirty="0"/>
              <a:t> response)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70E9C-8643-7971-EA4F-222546E17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include() does not entirely transfer control over the request and </a:t>
            </a:r>
            <a:r>
              <a:rPr lang="en-US" sz="2200" dirty="0" err="1"/>
              <a:t>reponse</a:t>
            </a:r>
            <a:r>
              <a:rPr lang="en-US" sz="2200" dirty="0"/>
              <a:t> object to the next resource.  </a:t>
            </a:r>
          </a:p>
          <a:p>
            <a:r>
              <a:rPr lang="en-US" sz="2200" dirty="0"/>
              <a:t>Instead, this method includes the content of the original resource in the </a:t>
            </a:r>
            <a:r>
              <a:rPr lang="en-US" sz="2200" dirty="0" err="1"/>
              <a:t>reponse</a:t>
            </a:r>
            <a:r>
              <a:rPr lang="en-US" sz="2200" dirty="0"/>
              <a:t> returned to the client.</a:t>
            </a:r>
          </a:p>
          <a:p>
            <a:r>
              <a:rPr lang="en-US" sz="2200" dirty="0"/>
              <a:t>If you include() a servlet or JSP document, the included resource may not change the response code or HTTP headers.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054DF-DFD1-9F6A-812E-83A85D6B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DA9D-61A3-4888-A3B2-A146479A1C80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8E4BE-DF58-BE2C-743F-E0870EF17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90929"/>
            <a:ext cx="5629275" cy="1499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05F9D1-103A-3FCE-936A-D52145370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5207636"/>
            <a:ext cx="8229600" cy="144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1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D742-5F28-9C06-5CC2-7CF439BF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plain text to the response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8489A-18F1-5568-C51E-66EEA43CB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Servlet API provides </a:t>
            </a:r>
            <a:r>
              <a:rPr lang="en-US" sz="2400" dirty="0" err="1"/>
              <a:t>HttpServletResponse</a:t>
            </a:r>
            <a:r>
              <a:rPr lang="en-US" sz="2400" dirty="0"/>
              <a:t> interface which extends the </a:t>
            </a:r>
            <a:r>
              <a:rPr lang="en-US" sz="2400" dirty="0" err="1"/>
              <a:t>ServletResponse</a:t>
            </a:r>
            <a:r>
              <a:rPr lang="en-US" sz="2400" dirty="0"/>
              <a:t> interface to assist in sending a response to the client.</a:t>
            </a:r>
          </a:p>
          <a:p>
            <a:r>
              <a:rPr lang="en-US" sz="2400" dirty="0"/>
              <a:t>The Servlet Container informs the client browser about the type of data in the response before sending it. </a:t>
            </a:r>
          </a:p>
          <a:p>
            <a:r>
              <a:rPr lang="en-US" sz="2400" dirty="0"/>
              <a:t>The Servlet container uses the </a:t>
            </a:r>
            <a:r>
              <a:rPr lang="en-US" sz="2400" dirty="0" err="1"/>
              <a:t>setContentType</a:t>
            </a:r>
            <a:r>
              <a:rPr lang="en-US" sz="2400" dirty="0"/>
              <a:t>() method to set the type of data in the response object. </a:t>
            </a:r>
          </a:p>
          <a:p>
            <a:r>
              <a:rPr lang="en-US" sz="2400" dirty="0"/>
              <a:t>The response data can be in simple plain text format, HTML format, XML format, an image format, etc.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setContentType</a:t>
            </a:r>
            <a:r>
              <a:rPr lang="en-US" sz="2400" dirty="0"/>
              <a:t>(String type) method sets the content type of the response being sent to the client before sending the response. 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response.getWriter</a:t>
            </a:r>
            <a:r>
              <a:rPr lang="en-US" sz="2400" dirty="0"/>
              <a:t>() method returns a </a:t>
            </a:r>
            <a:r>
              <a:rPr lang="en-US" sz="2400" dirty="0" err="1"/>
              <a:t>PrintWriter</a:t>
            </a:r>
            <a:r>
              <a:rPr lang="en-US" sz="2400" dirty="0"/>
              <a:t> object, which sends character text to the client.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DAF3C-BBA9-6839-81E4-C7C28F9F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DA9D-61A3-4888-A3B2-A146479A1C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AAEE-AB37-20B7-E09A-8B19704A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plain text to the response Object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592ED8-CD55-DE79-F2AC-CB3503775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307608"/>
            <a:ext cx="10972800" cy="323497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E3A7C-8F35-2553-E01B-EFD519A7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DA9D-61A3-4888-A3B2-A146479A1C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5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A9A0-FFF1-50C0-4251-A4E91670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SendRedirect</a:t>
            </a:r>
            <a:r>
              <a:rPr lang="en-US" dirty="0"/>
              <a:t> in servlets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A271D-E438-219A-559A-711BCBF7F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/>
              <a:t>sendRedirect</a:t>
            </a:r>
            <a:r>
              <a:rPr lang="en-US" sz="2200" dirty="0"/>
              <a:t>(String URL) - This method defined in  </a:t>
            </a:r>
            <a:r>
              <a:rPr lang="en-US" sz="2200" dirty="0" err="1"/>
              <a:t>HttpServletResponse</a:t>
            </a:r>
            <a:r>
              <a:rPr lang="en-US" sz="2200" dirty="0"/>
              <a:t> interface and used to redirect a response to another resource. </a:t>
            </a:r>
          </a:p>
          <a:p>
            <a:r>
              <a:rPr lang="en-US" sz="2200" dirty="0"/>
              <a:t>It uses the URL to make another request. </a:t>
            </a:r>
          </a:p>
          <a:p>
            <a:r>
              <a:rPr lang="en-US" sz="2200" dirty="0"/>
              <a:t>Therefore, it works at the client-side also can work inside and outside the server.</a:t>
            </a:r>
          </a:p>
          <a:p>
            <a:r>
              <a:rPr lang="en-US" sz="2200" dirty="0"/>
              <a:t>The </a:t>
            </a:r>
            <a:r>
              <a:rPr lang="en-US" sz="2200" dirty="0" err="1"/>
              <a:t>RequestDispatcher.forward</a:t>
            </a:r>
            <a:r>
              <a:rPr lang="en-US" sz="2200" dirty="0"/>
              <a:t>() method is used to pass the same request to a new destination resource, but the </a:t>
            </a:r>
            <a:r>
              <a:rPr lang="en-US" sz="2200" dirty="0" err="1"/>
              <a:t>Response.sendRedirect</a:t>
            </a:r>
            <a:r>
              <a:rPr lang="en-US" sz="2200" dirty="0"/>
              <a:t>() method is used to send an entirely new request for the destination resource. </a:t>
            </a:r>
          </a:p>
          <a:p>
            <a:r>
              <a:rPr lang="en-US" sz="2200" dirty="0"/>
              <a:t>Any request attributes or parameters from the original request are lost.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B662B-9567-F3B1-0957-BC58FFBD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DA9D-61A3-4888-A3B2-A146479A1C80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9EA7C8-ACF5-3D1E-6176-6546714D1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46" y="4947892"/>
            <a:ext cx="80581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9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6ED5-5B21-82C9-98D6-B8322347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form data from the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B4690-2F93-01B4-B078-B97C00BE4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the form work with a Java servlet, we need to specify the following attributes for the &lt;form&gt; tag:</a:t>
            </a:r>
          </a:p>
          <a:p>
            <a:r>
              <a:rPr lang="en-US" dirty="0"/>
              <a:t>method="post" or method="get" : to send the form data as an HTTP POST or HTTP GET request to the  server.</a:t>
            </a:r>
          </a:p>
          <a:p>
            <a:r>
              <a:rPr lang="en-US" dirty="0"/>
              <a:t>action= "URL of the servlet": specifies URL of the servlet which is responsible for handling form data.</a:t>
            </a:r>
          </a:p>
          <a:p>
            <a:r>
              <a:rPr lang="en-US" dirty="0"/>
              <a:t>The servlet handles GET requests using the </a:t>
            </a:r>
            <a:r>
              <a:rPr lang="en-US" dirty="0" err="1"/>
              <a:t>doGet</a:t>
            </a:r>
            <a:r>
              <a:rPr lang="en-US" dirty="0"/>
              <a:t>() method and POST requests using the </a:t>
            </a:r>
            <a:r>
              <a:rPr lang="en-US" dirty="0" err="1"/>
              <a:t>doPost</a:t>
            </a:r>
            <a:r>
              <a:rPr lang="en-US" dirty="0"/>
              <a:t>() method.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31A24-9F09-BE39-33DA-6599CE69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DA9D-61A3-4888-A3B2-A146479A1C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31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A459-96BC-16F7-5D88-79FC2A65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Retrieving request parameters from the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77841-E0AD-9C3F-0AEE-FD5DBDE1B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Servlets use the following methods for retrieving request/form parameters from the HTTP request:</a:t>
            </a:r>
          </a:p>
          <a:p>
            <a:r>
              <a:rPr lang="en-US" sz="2400" dirty="0" err="1"/>
              <a:t>getParameter</a:t>
            </a:r>
            <a:r>
              <a:rPr lang="en-US" sz="2400" dirty="0"/>
              <a:t>() method - used to get the value of a specified parameter.</a:t>
            </a:r>
          </a:p>
          <a:p>
            <a:r>
              <a:rPr lang="en-US" sz="2400" dirty="0" err="1"/>
              <a:t>getParameterValues</a:t>
            </a:r>
            <a:r>
              <a:rPr lang="en-US" sz="2400" dirty="0"/>
              <a:t>() method - used to get the multiple values of a specified parameter.(for example checkbox)</a:t>
            </a:r>
          </a:p>
          <a:p>
            <a:r>
              <a:rPr lang="en-US" sz="2400" dirty="0" err="1"/>
              <a:t>getParameterNames</a:t>
            </a:r>
            <a:r>
              <a:rPr lang="en-US" sz="2400" dirty="0"/>
              <a:t>() method - used to get complete list of all parameters.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C5A76-1861-62B0-A1CD-303C442D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DA9D-61A3-4888-A3B2-A146479A1C80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75FB2-FFCB-C9B4-9AD3-A72B290B2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4352925"/>
            <a:ext cx="110299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79871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15</TotalTime>
  <Words>897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Learner Template</vt:lpstr>
      <vt:lpstr>Servlet Processing</vt:lpstr>
      <vt:lpstr>Request Dispatcher</vt:lpstr>
      <vt:lpstr>forward(ServletRequest request, ServletResponse response)</vt:lpstr>
      <vt:lpstr>include(ServletRequest request, ServletResponse response)</vt:lpstr>
      <vt:lpstr>Writing plain text to the response Object</vt:lpstr>
      <vt:lpstr>Writing plain text to the response Object</vt:lpstr>
      <vt:lpstr>SendRedirect in servlets</vt:lpstr>
      <vt:lpstr>Handling form data from the request</vt:lpstr>
      <vt:lpstr>Retrieving request parameters from the request</vt:lpstr>
      <vt:lpstr>Working with Jackson API</vt:lpstr>
      <vt:lpstr>Jackson ObjectMapper</vt:lpstr>
      <vt:lpstr>Exception and Error Handling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 Processing</dc:title>
  <dc:creator>Jasdhir Singh</dc:creator>
  <cp:lastModifiedBy>Jasdhir Singh</cp:lastModifiedBy>
  <cp:revision>29</cp:revision>
  <dcterms:created xsi:type="dcterms:W3CDTF">2022-07-01T19:12:43Z</dcterms:created>
  <dcterms:modified xsi:type="dcterms:W3CDTF">2022-07-01T19:28:13Z</dcterms:modified>
</cp:coreProperties>
</file>