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7"/>
  </p:notesMasterIdLst>
  <p:sldIdLst>
    <p:sldId id="335" r:id="rId5"/>
    <p:sldId id="33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CC8394-FD94-403F-AA80-9EAD5414F871}" v="164" dt="2018-05-13T23:33:38.9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28" autoAdjust="0"/>
    <p:restoredTop sz="76642" autoAdjust="0"/>
  </p:normalViewPr>
  <p:slideViewPr>
    <p:cSldViewPr snapToGrid="0">
      <p:cViewPr varScale="1">
        <p:scale>
          <a:sx n="68" d="100"/>
          <a:sy n="68" d="100"/>
        </p:scale>
        <p:origin x="3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44180-ADD2-4940-8E3F-1164C071BB7D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7B804-B114-4392-9BB1-34C7F5E63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64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2F56-63C8-4E78-9A1C-599C82E0F55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C74F-A9CB-4FA6-8D8A-520074FF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3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2F56-63C8-4E78-9A1C-599C82E0F55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C74F-A9CB-4FA6-8D8A-520074FF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2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2F56-63C8-4E78-9A1C-599C82E0F55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C74F-A9CB-4FA6-8D8A-520074FF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9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2F56-63C8-4E78-9A1C-599C82E0F55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C74F-A9CB-4FA6-8D8A-520074FF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7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2F56-63C8-4E78-9A1C-599C82E0F55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C74F-A9CB-4FA6-8D8A-520074FF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6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7441"/>
            <a:ext cx="5181600" cy="46795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7441"/>
            <a:ext cx="5181600" cy="46795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2F56-63C8-4E78-9A1C-599C82E0F55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C74F-A9CB-4FA6-8D8A-520074FF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5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93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2F56-63C8-4E78-9A1C-599C82E0F55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C74F-A9CB-4FA6-8D8A-520074FF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9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2F56-63C8-4E78-9A1C-599C82E0F55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C74F-A9CB-4FA6-8D8A-520074FF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1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2F56-63C8-4E78-9A1C-599C82E0F55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9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2F56-63C8-4E78-9A1C-599C82E0F55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C74F-A9CB-4FA6-8D8A-520074FF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9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2F56-63C8-4E78-9A1C-599C82E0F55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FC74F-A9CB-4FA6-8D8A-520074FF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1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07460"/>
            <a:ext cx="10515600" cy="1010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6335"/>
            <a:ext cx="10515600" cy="4710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02F56-63C8-4E78-9A1C-599C82E0F550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FC74F-A9CB-4FA6-8D8A-520074FF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machine-learning/data-science-virtual-machine/use-deep-learning-dsvm?WT.mc_id=dnn-workshop-gmarchet" TargetMode="External"/><Relationship Id="rId2" Type="http://schemas.openxmlformats.org/officeDocument/2006/relationships/hyperlink" Target="https://docs.microsoft.com/en-us/azure/machine-learning/data-science-virtual-machine/deep-learning-dsvm-overview?WT.mc_id=dnn-workshop-gmarch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marchet/dnn-workshop" TargetMode="External"/><Relationship Id="rId5" Type="http://schemas.openxmlformats.org/officeDocument/2006/relationships/hyperlink" Target="https://docs.microsoft.com/en-us/azure/azure-supportability/resource-manager-core-quotas-request?WT.mc_id=dnn-workshop-gmarchet" TargetMode="External"/><Relationship Id="rId4" Type="http://schemas.openxmlformats.org/officeDocument/2006/relationships/hyperlink" Target="https://docs.microsoft.com/en-us/azure/machine-learning/data-science-virtual-machine/dsvm-samples-and-walkthroughs?WT.mc_id=dnn-workshop-gmarch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computerscience/blob/6fe13af1b7c684b47db404ce9fd06c4542bb9147/Labs/Deep%20Learning/200%20-%20Machine%20Learning%20in%20Python/1%20-%20Ingest/readme.md" TargetMode="External"/><Relationship Id="rId2" Type="http://schemas.openxmlformats.org/officeDocument/2006/relationships/hyperlink" Target="https://github.com/Azure/learnAnalytics-DeepLearning-Azu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Deep Learning Virtual Machine: </a:t>
            </a:r>
            <a:r>
              <a:rPr lang="en-US" sz="2400" dirty="0">
                <a:hlinkClick r:id="rId2"/>
              </a:rPr>
              <a:t>https://docs.microsoft.com/en-us/azure/machine-learning/data-science-virtual-machine/deep-learning-dsvm-overview</a:t>
            </a:r>
            <a:r>
              <a:rPr lang="en-US" sz="2400" dirty="0"/>
              <a:t> </a:t>
            </a:r>
          </a:p>
          <a:p>
            <a:r>
              <a:rPr lang="en-US" sz="2400" dirty="0"/>
              <a:t>Using the Deep Learning VM: </a:t>
            </a:r>
            <a:r>
              <a:rPr lang="en-US" sz="2400" dirty="0">
                <a:hlinkClick r:id="rId3"/>
              </a:rPr>
              <a:t>https://docs.microsoft.com/en-us/azure/machine-learning/data-science-virtual-machine/use-deep-learning-dsvm</a:t>
            </a:r>
          </a:p>
          <a:p>
            <a:r>
              <a:rPr lang="en-US" sz="2400" dirty="0"/>
              <a:t>Samples on the Data Science VM: </a:t>
            </a:r>
            <a:r>
              <a:rPr lang="en-US" sz="2400" dirty="0">
                <a:hlinkClick r:id="rId4"/>
              </a:rPr>
              <a:t>https://docs.microsoft.com/en-us/azure/machine-learning/data-science-virtual-machine/dsvm-samples-and-walkthroughs#cntk</a:t>
            </a:r>
            <a:r>
              <a:rPr lang="en-US" sz="2400" dirty="0"/>
              <a:t> </a:t>
            </a:r>
          </a:p>
          <a:p>
            <a:r>
              <a:rPr lang="en-US" sz="2400" dirty="0"/>
              <a:t>Submit request for quota increase (GPUs): </a:t>
            </a:r>
            <a:r>
              <a:rPr lang="en-US" sz="2400" dirty="0">
                <a:hlinkClick r:id="rId5"/>
              </a:rPr>
              <a:t>https://docs.microsoft.com/en-us/azure/azure-supportability/resource-manager-core-quotas-request</a:t>
            </a:r>
            <a:r>
              <a:rPr lang="en-US" sz="2400" dirty="0"/>
              <a:t> </a:t>
            </a:r>
          </a:p>
          <a:p>
            <a:r>
              <a:rPr lang="en-US" sz="2400" dirty="0"/>
              <a:t>DNN Workshop Git Repo: </a:t>
            </a:r>
            <a:r>
              <a:rPr lang="en-US" sz="2400" dirty="0">
                <a:hlinkClick r:id="rId6"/>
              </a:rPr>
              <a:t>https://github.com/gmarchet/dnn-workshop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044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and 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Azure / </a:t>
            </a:r>
            <a:r>
              <a:rPr lang="en-US" sz="2400" dirty="0" err="1"/>
              <a:t>LearnAnalytics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https://github.com/Azure/learnAnalytics-DeepLearning-Azure</a:t>
            </a:r>
            <a:r>
              <a:rPr lang="en-US" sz="2400" dirty="0"/>
              <a:t> </a:t>
            </a:r>
          </a:p>
          <a:p>
            <a:r>
              <a:rPr lang="en-US" sz="2400" dirty="0"/>
              <a:t>Using </a:t>
            </a:r>
            <a:r>
              <a:rPr lang="en-US" sz="2400" dirty="0" err="1"/>
              <a:t>Microsofts</a:t>
            </a:r>
            <a:r>
              <a:rPr lang="en-US" sz="2400" dirty="0"/>
              <a:t> </a:t>
            </a:r>
            <a:r>
              <a:rPr lang="en-US" sz="2400"/>
              <a:t>Data Science VM: </a:t>
            </a:r>
            <a:r>
              <a:rPr lang="en-US" sz="2400">
                <a:hlinkClick r:id="rId3"/>
              </a:rPr>
              <a:t>https://github.com/Microsoft/computerscience/blob/6fe13af1b7c684b47db404ce9fd06c4542bb9147/Labs/Deep%20Learning/200%20-%20Machine%20Learning%20in%20Python/1%20-%20Ingest/readme.md</a:t>
            </a:r>
            <a:r>
              <a:rPr lang="en-US" sz="240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111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08E4D621243F4A8F6702A82CDFDBA2" ma:contentTypeVersion="2" ma:contentTypeDescription="Create a new document." ma:contentTypeScope="" ma:versionID="b1101bd29e7562feab7921d332dd6801">
  <xsd:schema xmlns:xsd="http://www.w3.org/2001/XMLSchema" xmlns:xs="http://www.w3.org/2001/XMLSchema" xmlns:p="http://schemas.microsoft.com/office/2006/metadata/properties" xmlns:ns2="fd2be81c-088f-4e2a-98f2-fa0d0835813f" targetNamespace="http://schemas.microsoft.com/office/2006/metadata/properties" ma:root="true" ma:fieldsID="f5ef3981d30381a14cfb815a9acff039" ns2:_="">
    <xsd:import namespace="fd2be81c-088f-4e2a-98f2-fa0d083581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2be81c-088f-4e2a-98f2-fa0d083581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ECD58A-BD35-4328-8F07-2A96CAA4E77E}">
  <ds:schemaRefs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metadata/properties"/>
    <ds:schemaRef ds:uri="fd2be81c-088f-4e2a-98f2-fa0d0835813f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FAE5140-2736-4B1F-BDD1-42CD18FFF7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2be81c-088f-4e2a-98f2-fa0d083581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D558C0-28AC-4CFE-822D-E2D64AD2BE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2619</TotalTime>
  <Words>82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Segoe UI Light</vt:lpstr>
      <vt:lpstr>Office Theme</vt:lpstr>
      <vt:lpstr>Reference</vt:lpstr>
      <vt:lpstr>Sources and 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Kate Baroni</cp:lastModifiedBy>
  <cp:revision>125</cp:revision>
  <dcterms:created xsi:type="dcterms:W3CDTF">2015-10-17T20:42:03Z</dcterms:created>
  <dcterms:modified xsi:type="dcterms:W3CDTF">2018-05-13T23:33:38Z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0x0101001F08E4D621243F4A8F6702A82CDFDBA2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kbaroni@microsoft.com</vt:lpwstr>
  </property>
  <property fmtid="{D5CDD505-2E9C-101B-9397-08002B2CF9AE}" pid="6" name="MSIP_Label_f42aa342-8706-4288-bd11-ebb85995028c_SetDate">
    <vt:lpwstr>2018-05-12T21:21:41.6325593Z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