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DB3E-1327-4F44-BD23-4DF79B67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FEC1-B20B-9E4C-85E4-A5B69BCD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B44-131D-AE47-9300-AC957F3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9EF6-4D0F-D447-9D5F-C241F83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49FC-FBC0-C04C-9B9A-7264682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674-9CE1-F34A-B6CA-DDDC2D1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A20F-08BF-A44D-9E7F-9D0DDD97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28FD-13B1-EB45-9447-26F309E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B4B5-93EA-384B-92EC-ABB8863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5B0-C63C-4545-BE34-2E99DFA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EF11-CD3A-B044-868E-2CC246D1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82BC-75A0-5E46-96A1-46888B23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36C9-262C-ED43-9DF8-19FC62F3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C455-61D3-2243-BD2B-B36104B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98FD-0F28-D54B-8D62-C38C3C6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E7B-413C-0346-970C-F2FA7041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D967-CFFF-1E44-8BD0-0196E40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355A-2420-224D-8AA3-4E0B2D15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9003-0FC3-E54C-BA60-B74D1CE1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5BE0-FBD1-9246-A17C-11B77CA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CB8-B23C-1347-9188-FA2D6DF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361E-9724-F34D-AD0E-9DC013CF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C784-768D-3243-8642-EE6BF07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CE3E-BFF5-5D49-9A78-7161939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CCC-1624-1A45-829C-6DCE57F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E120-AE4A-E540-BC46-8E2C6571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7D25-9722-F54A-B4A0-1AD7F7AA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2D06-4DFF-4E41-9423-FBD93290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A3CF-F896-C842-A2F2-C00997D1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270C-4F6C-E146-BE7D-D40F8471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0D72-C08A-7843-8415-2889A8E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4C3-4FBF-1F4D-95FB-326D6BBC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4370-0C6B-3C4E-B80C-54D3982B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110D2-5C6E-1241-85AD-1A51871D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AF188-78FB-A543-B8A9-6FB355AB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E165D-DB71-D541-A4B8-7B1E756F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67E1C-DE8A-F340-BD6D-E9B29F0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6B92F-D562-0C49-B5E3-5F3A07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4E8C-DA11-A846-8C74-66C2C85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20A-63B1-C548-A731-BFA2B60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5D8D-DF41-334A-87F3-EB2377A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D922-EE9B-C048-A9C9-59B3FC1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2FF5E-31C0-B249-9866-D4C6F66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C00B5-8F6B-0D47-91AF-BCA9A0A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CE388-F960-164F-B002-F2E4F178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1171-5938-2247-AE5F-6BDF7ABE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92D8-E245-494A-A5D2-5EFB8BEC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E57-69E8-D44F-8D82-8743B3DA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4644-02E6-8244-879B-F780FDF8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6C2D-C3BC-EE42-BD98-3A03F5C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A2E5-2A10-E048-A9F5-2027560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D16C-4669-AC4B-9BD8-8F48F8D0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4EC-8B32-3449-B3B0-9C91995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4A9B-B38D-624E-92BC-D9DF41D2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8D60-4EC2-C445-B169-7E675165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D3D5-E4CB-AE4B-A295-9AE1254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EE67-74AC-BC4C-9341-5F2BD8EE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9279-0682-A447-98D3-13020B43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3CFE-5B30-CE40-9807-37771162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DFCB-7CA2-3C47-BC4F-597061EA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C26-13CF-CF49-A89A-709384E9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58D-7E10-584E-BEE2-BF9C0EA4F725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4372-E578-9D41-9797-BAABEF46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168D-7978-BA46-80D4-0ADCA9EE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842A-44A9-EC48-9EFF-30B42200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9278-7C81-FE4F-8E1E-4CC279825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</a:t>
            </a:r>
            <a:r>
              <a:rPr lang="en-US" dirty="0" err="1"/>
              <a:t>Baroni</a:t>
            </a:r>
            <a:r>
              <a:rPr lang="en-US" dirty="0"/>
              <a:t>, Giovanni Marchetti</a:t>
            </a:r>
          </a:p>
          <a:p>
            <a:r>
              <a:rPr lang="en-US" dirty="0"/>
              <a:t>Prashant Karbhari, Sanjeev Dwivedi</a:t>
            </a:r>
          </a:p>
        </p:txBody>
      </p:sp>
    </p:spTree>
    <p:extLst>
      <p:ext uri="{BB962C8B-B14F-4D97-AF65-F5344CB8AC3E}">
        <p14:creationId xmlns:p14="http://schemas.microsoft.com/office/powerpoint/2010/main" val="26586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81B-2289-0549-A7F1-56129C57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3FB3-AEB2-9649-ACF5-57B862A40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24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Day 1</a:t>
            </a:r>
            <a:endParaRPr lang="en-US" sz="6000" dirty="0"/>
          </a:p>
          <a:p>
            <a:pPr lvl="1"/>
            <a:r>
              <a:rPr lang="en-US" dirty="0"/>
              <a:t>Intro to Neural Networks (theory)</a:t>
            </a:r>
            <a:endParaRPr lang="en-US" sz="4800" dirty="0"/>
          </a:p>
          <a:p>
            <a:pPr lvl="1"/>
            <a:r>
              <a:rPr lang="en-US" dirty="0"/>
              <a:t>Lab1: setup</a:t>
            </a:r>
            <a:endParaRPr lang="en-US" sz="4800" dirty="0"/>
          </a:p>
          <a:p>
            <a:pPr lvl="1"/>
            <a:r>
              <a:rPr lang="en-US" dirty="0"/>
              <a:t>Intro to </a:t>
            </a:r>
            <a:r>
              <a:rPr lang="en-US" dirty="0" err="1"/>
              <a:t>Keras</a:t>
            </a:r>
            <a:r>
              <a:rPr lang="en-US" dirty="0"/>
              <a:t> library</a:t>
            </a:r>
            <a:endParaRPr lang="en-US" sz="4800" dirty="0"/>
          </a:p>
          <a:p>
            <a:pPr lvl="1"/>
            <a:r>
              <a:rPr lang="en-US" dirty="0"/>
              <a:t>Lab2: </a:t>
            </a:r>
            <a:r>
              <a:rPr lang="en-US" dirty="0" err="1"/>
              <a:t>Keras</a:t>
            </a:r>
            <a:r>
              <a:rPr lang="en-US" dirty="0"/>
              <a:t> – simple image classification on </a:t>
            </a:r>
            <a:r>
              <a:rPr lang="en-US" dirty="0" err="1"/>
              <a:t>mnist</a:t>
            </a:r>
            <a:r>
              <a:rPr lang="en-US" dirty="0"/>
              <a:t> dataset</a:t>
            </a:r>
            <a:endParaRPr lang="en-US" sz="4800" dirty="0"/>
          </a:p>
          <a:p>
            <a:pPr lvl="1"/>
            <a:r>
              <a:rPr lang="en-US" dirty="0"/>
              <a:t>Intro to Deep Neural Networks and Convolutional Neural Networks</a:t>
            </a:r>
            <a:endParaRPr lang="en-US" sz="4800" dirty="0"/>
          </a:p>
          <a:p>
            <a:pPr lvl="1"/>
            <a:r>
              <a:rPr lang="en-US" dirty="0"/>
              <a:t>Lab3: </a:t>
            </a:r>
            <a:r>
              <a:rPr lang="en-US" dirty="0" err="1"/>
              <a:t>Keras</a:t>
            </a:r>
            <a:r>
              <a:rPr lang="en-US" dirty="0"/>
              <a:t> – CNNs for image classification on fashion </a:t>
            </a:r>
            <a:r>
              <a:rPr lang="en-US" dirty="0" err="1"/>
              <a:t>mnist</a:t>
            </a:r>
            <a:r>
              <a:rPr lang="en-US" dirty="0"/>
              <a:t> dataset</a:t>
            </a:r>
            <a:endParaRPr lang="en-US" sz="4800" dirty="0"/>
          </a:p>
          <a:p>
            <a:r>
              <a:rPr lang="en-US" dirty="0"/>
              <a:t>Day 2</a:t>
            </a:r>
            <a:endParaRPr lang="en-US" sz="6000" dirty="0"/>
          </a:p>
          <a:p>
            <a:pPr lvl="1"/>
            <a:r>
              <a:rPr lang="en-US" dirty="0"/>
              <a:t>Intro to Computational Network Toolkit</a:t>
            </a:r>
            <a:endParaRPr lang="en-US" sz="4800" dirty="0"/>
          </a:p>
          <a:p>
            <a:pPr lvl="1"/>
            <a:r>
              <a:rPr lang="en-US" dirty="0"/>
              <a:t>Lab4: CNTK with Cifar10 image classification</a:t>
            </a:r>
            <a:endParaRPr lang="en-US" sz="4800" dirty="0"/>
          </a:p>
          <a:p>
            <a:pPr lvl="1"/>
            <a:r>
              <a:rPr lang="en-US" dirty="0"/>
              <a:t>Transfer learning</a:t>
            </a:r>
            <a:endParaRPr lang="en-US" sz="4800" dirty="0"/>
          </a:p>
          <a:p>
            <a:pPr lvl="1"/>
            <a:r>
              <a:rPr lang="en-US" dirty="0"/>
              <a:t>Lab5: CNTK with transfer learning</a:t>
            </a:r>
            <a:endParaRPr lang="en-US" sz="4800" dirty="0"/>
          </a:p>
          <a:p>
            <a:pPr lvl="1"/>
            <a:r>
              <a:rPr lang="en-US" dirty="0"/>
              <a:t>Intro to Recurrent Neural Networks</a:t>
            </a:r>
          </a:p>
          <a:p>
            <a:pPr lvl="1"/>
            <a:r>
              <a:rPr lang="en-US" dirty="0"/>
              <a:t>Lab6: Character models with char-</a:t>
            </a:r>
            <a:r>
              <a:rPr lang="en-US" dirty="0" err="1"/>
              <a:t>rnn</a:t>
            </a:r>
            <a:endParaRPr lang="en-US" sz="4800" dirty="0"/>
          </a:p>
          <a:p>
            <a:pPr lvl="1"/>
            <a:r>
              <a:rPr lang="en-US" dirty="0"/>
              <a:t>Word Embeddings</a:t>
            </a:r>
            <a:endParaRPr lang="en-US" sz="4800" dirty="0"/>
          </a:p>
          <a:p>
            <a:pPr lvl="1"/>
            <a:r>
              <a:rPr lang="en-US" dirty="0"/>
              <a:t>Lab7: LSTM with </a:t>
            </a:r>
            <a:r>
              <a:rPr lang="en-US" dirty="0" err="1"/>
              <a:t>Keras</a:t>
            </a:r>
            <a:r>
              <a:rPr lang="en-US" dirty="0"/>
              <a:t> and CNTK: sentiment analysis on </a:t>
            </a:r>
            <a:r>
              <a:rPr lang="en-US" dirty="0" err="1"/>
              <a:t>imdb</a:t>
            </a:r>
            <a:r>
              <a:rPr lang="en-US" dirty="0"/>
              <a:t> movie reviews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3F37-6286-BE44-9C43-EEF6F99C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Day 3: </a:t>
            </a:r>
          </a:p>
          <a:p>
            <a:pPr lvl="1"/>
            <a:r>
              <a:rPr lang="en-US" sz="2600" dirty="0"/>
              <a:t>Deployment of models using containers</a:t>
            </a:r>
          </a:p>
          <a:p>
            <a:pPr lvl="1"/>
            <a:r>
              <a:rPr lang="en-US" sz="2600" dirty="0"/>
              <a:t>Deployment of models using </a:t>
            </a:r>
            <a:r>
              <a:rPr lang="en-US" sz="2600" dirty="0" err="1"/>
              <a:t>MLServer</a:t>
            </a:r>
            <a:endParaRPr lang="en-US" sz="2600" dirty="0"/>
          </a:p>
          <a:p>
            <a:pPr lvl="1"/>
            <a:r>
              <a:rPr lang="en-US" sz="2600" dirty="0"/>
              <a:t>Introduction to cognitive services </a:t>
            </a:r>
          </a:p>
          <a:p>
            <a:pPr lvl="1"/>
            <a:r>
              <a:rPr lang="en-US" sz="2600" dirty="0"/>
              <a:t>Other cool topics as time allows, such as:</a:t>
            </a:r>
          </a:p>
          <a:p>
            <a:pPr lvl="2"/>
            <a:r>
              <a:rPr lang="en-US" sz="2200" dirty="0"/>
              <a:t>Object detection with fast-</a:t>
            </a:r>
            <a:r>
              <a:rPr lang="en-US" sz="2200" dirty="0" err="1"/>
              <a:t>rcnn</a:t>
            </a:r>
            <a:r>
              <a:rPr lang="en-US" sz="2200" dirty="0"/>
              <a:t> (lab)</a:t>
            </a:r>
          </a:p>
          <a:p>
            <a:pPr lvl="2"/>
            <a:r>
              <a:rPr lang="en-US" sz="2200" dirty="0"/>
              <a:t>Generative Antagonistic Networks (lab)</a:t>
            </a:r>
          </a:p>
          <a:p>
            <a:pPr lvl="2"/>
            <a:r>
              <a:rPr lang="en-US" sz="2200" dirty="0"/>
              <a:t>Recommendation with autoencoders </a:t>
            </a:r>
          </a:p>
          <a:p>
            <a:pPr lvl="2"/>
            <a:r>
              <a:rPr lang="en-US" sz="2200" dirty="0"/>
              <a:t>Visual search with CNNs and cosine vs. Euclidean distance </a:t>
            </a:r>
          </a:p>
          <a:p>
            <a:pPr lvl="2"/>
            <a:r>
              <a:rPr lang="en-US" sz="2200" dirty="0"/>
              <a:t>Time series forecasting with RNNs</a:t>
            </a:r>
          </a:p>
          <a:p>
            <a:pPr lvl="1"/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25EF84-C7F0-8246-81EA-0939CCE2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1BB7D-FCB4-524A-BB73-BD44658F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 – the legend</a:t>
            </a:r>
          </a:p>
          <a:p>
            <a:r>
              <a:rPr lang="en-US" dirty="0"/>
              <a:t>Ali Zaidi – whose material we “adapted”</a:t>
            </a:r>
          </a:p>
          <a:p>
            <a:r>
              <a:rPr lang="en-US" dirty="0" err="1"/>
              <a:t>Mithun</a:t>
            </a:r>
            <a:r>
              <a:rPr lang="en-US" dirty="0"/>
              <a:t> Prasad – for even more material</a:t>
            </a:r>
          </a:p>
          <a:p>
            <a:r>
              <a:rPr lang="en-US" dirty="0"/>
              <a:t>James McCaffrey – MSR for the hard-core core NN explanation</a:t>
            </a:r>
          </a:p>
          <a:p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Celikyilmaz</a:t>
            </a:r>
            <a:r>
              <a:rPr lang="en-US" dirty="0"/>
              <a:t> – MSR for the GAN explanation</a:t>
            </a:r>
          </a:p>
          <a:p>
            <a:r>
              <a:rPr lang="en-US" dirty="0"/>
              <a:t>… and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174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Deep Learning on Azure</vt:lpstr>
      <vt:lpstr>Agenda - Draft</vt:lpstr>
      <vt:lpstr>Acknowledgements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Azure</dc:title>
  <dc:creator>Giovanni Marchetti</dc:creator>
  <cp:lastModifiedBy>Giovanni Marchetti</cp:lastModifiedBy>
  <cp:revision>5</cp:revision>
  <dcterms:created xsi:type="dcterms:W3CDTF">2018-05-13T05:34:00Z</dcterms:created>
  <dcterms:modified xsi:type="dcterms:W3CDTF">2018-05-14T07:14:36Z</dcterms:modified>
</cp:coreProperties>
</file>