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Comforta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Comfortaa-bold.fntdata"/><Relationship Id="rId41" Type="http://schemas.openxmlformats.org/officeDocument/2006/relationships/font" Target="fonts/Comfortaa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e3532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e3532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eaa016c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eaa016c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e93847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e93847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e93847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e93847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e93847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8e93847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8e93847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8e93847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e93847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e93847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e93847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e93847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8e93847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8e93847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e93847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e93847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e93847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e93847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e353204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e353204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8e938473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8e938473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e938473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e938473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4cbded26c7e4c6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4cbded26c7e4c6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8eaa016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8eaa016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8eaa016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8eaa016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8eaa016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8eaa016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8eaa016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8eaa016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e353204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e353204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eaa016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eaa016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eaa016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eaa016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9bfff7549975f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9bfff7549975f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9bfff7549975f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9bfff7549975f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e9384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e9384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e938473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e93847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113" name="Google Shape;113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2185C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3" name="Google Shape;133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9" name="Google Shape;149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▷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49825" y="2935825"/>
            <a:ext cx="7695600" cy="1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20253"/>
                </a:solidFill>
                <a:latin typeface="Comfortaa"/>
                <a:ea typeface="Comfortaa"/>
                <a:cs typeface="Comfortaa"/>
                <a:sym typeface="Comfortaa"/>
              </a:rPr>
              <a:t>Text mining</a:t>
            </a:r>
            <a:endParaRPr sz="3600">
              <a:solidFill>
                <a:srgbClr val="F2025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2025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259775" y="1896350"/>
            <a:ext cx="4714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IUT AI Student Chapter</a:t>
            </a:r>
            <a:endParaRPr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can consider n-grams in our vocabulary too.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There’s a lot of them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can choose most occurring ones</a:t>
            </a:r>
            <a:endParaRPr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893700" y="1373600"/>
            <a:ext cx="68412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we choose our vocabulary?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the words </a:t>
            </a:r>
            <a:r>
              <a:rPr lang="en"/>
              <a:t>occurred</a:t>
            </a:r>
            <a:r>
              <a:rPr lang="en"/>
              <a:t> in our dataset (Problem?)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Choosing most occurring words (Problem?)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TF-IDF 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893700" y="1373600"/>
            <a:ext cx="76632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Term Frequency(TF) : (Number of times term t appears in a document)/(Number of terms in the document)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Inverse Document Frequency(IDF)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log((Number of Document)/(Number of documents term t </a:t>
            </a:r>
            <a:r>
              <a:rPr lang="en"/>
              <a:t>appears</a:t>
            </a:r>
            <a:r>
              <a:rPr lang="en"/>
              <a:t> on)</a:t>
            </a:r>
            <a:endParaRPr/>
          </a:p>
          <a:p>
            <a:pPr indent="45720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TF-IDF = TF * IDF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TF('beautiful',Document1) = 2/10, IDF('beautiful')=log(2/2) = 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TF(‘day’,Document1) = 5/10,  IDF(‘day’)=log(2/1) = 0.30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TF-IDF(‘beautiful’, Document1) = (2/10)*0 = 0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TF-IDF(‘day’, Document1) = (5/10)*0.30 = 0.15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150" y="205988"/>
            <a:ext cx="40386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of the main disadvantages of this </a:t>
            </a:r>
            <a:r>
              <a:rPr lang="en"/>
              <a:t>technique is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Ignoring word orders which is very important sometimes</a:t>
            </a:r>
            <a:r>
              <a:rPr lang="en"/>
              <a:t> 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representation of words where those with the same meaning have a similar representation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Possible arithmetic operations on words!</a:t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00" y="2216300"/>
            <a:ext cx="24955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977" y="1063412"/>
            <a:ext cx="4901475" cy="40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Methods for building those vectors: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Neural network based approaches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Skip-gram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CBOW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Co-</a:t>
            </a:r>
            <a:r>
              <a:rPr lang="en"/>
              <a:t>occurrence</a:t>
            </a:r>
            <a:r>
              <a:rPr lang="en"/>
              <a:t> matrix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GLoVe</a:t>
            </a:r>
            <a:endParaRPr/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</a:t>
            </a:r>
            <a:endParaRPr/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88" y="1063400"/>
            <a:ext cx="5919226" cy="3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893700" y="1373600"/>
            <a:ext cx="70884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can add proportional to proximity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Words right before or after : +1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Words with one word in between: +0.5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...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Reducing dimensionality of vectors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SVD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By a Cost function [Pennington et al. (2014)]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82863"/>
            <a:ext cx="7620000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use all the methods we’ve learned so far: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SVM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Random Forests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There’s another famous one 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0" y="1078801"/>
            <a:ext cx="4525174" cy="36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375" y="1376400"/>
            <a:ext cx="4525175" cy="25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X denotes our features.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“Naively” assume independence among features:</a:t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(y|X) =  \frac{P(X|y)P(y)}{P(X)}" id="316" name="Google Shape;316;p48" title="MathEquation,#4f4d4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00" y="1297400"/>
            <a:ext cx="376878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y|x_1, ..., x_n) =  \frac{P(y)\prod_i^n P(x_i|y)}{\prod_i^n P(x_i)}" id="317" name="Google Shape;317;p48" title="MathEquation,#4f4d4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854" y="3787525"/>
            <a:ext cx="5622282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893700" y="1373592"/>
            <a:ext cx="37419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Classification Rule: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115" y="0"/>
            <a:ext cx="438037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gmax_y P(y)\prod_i^n P(x_i|y)" id="326" name="Google Shape;326;p49" title="MathEquation,#444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00" y="2164674"/>
            <a:ext cx="4380350" cy="514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817500" y="2920242"/>
            <a:ext cx="37419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(Why the denominator is ignored?)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143225" y="1373600"/>
            <a:ext cx="7721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 = (Sunny, Hot, Normal, False)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P(Yes|today) ≃ 0.0141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P(No|today) ≃ 0.0068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normalize them to add up to one: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P(Yes|today) ≃ 0.67	P(No|today) ≃ 0.33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(No|today) \simeq {P(Sunny|No)P(Hot|No)P(Normal|No)P(False|No)P(No)}" id="335" name="Google Shape;335;p50" title="MathEquation,#363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3" y="2100750"/>
            <a:ext cx="8992974" cy="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893700" y="1297400"/>
            <a:ext cx="68802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have </a:t>
            </a:r>
            <a:r>
              <a:rPr lang="en"/>
              <a:t>continuous</a:t>
            </a:r>
            <a:r>
              <a:rPr lang="en"/>
              <a:t> features?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consider they’re sampled from a known distribution.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we can use their PDF to compute </a:t>
            </a:r>
            <a:r>
              <a:rPr lang="en"/>
              <a:t>probabilities</a:t>
            </a:r>
            <a:r>
              <a:rPr lang="en"/>
              <a:t>.</a:t>
            </a:r>
            <a:endParaRPr/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37" y="1264800"/>
            <a:ext cx="4232936" cy="37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Methods that can help us tidy our 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Tokenization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Stop words removal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Stemming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Lemmatization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563825"/>
            <a:ext cx="68199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Words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stop word is a commonly used word which probably won’t give us much information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“the”, “a”, “an”, “in”, ...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 vs. </a:t>
            </a:r>
            <a:r>
              <a:rPr lang="en"/>
              <a:t>Lemmatization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36" y="2011150"/>
            <a:ext cx="7211150" cy="22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can we represent text as features to our algorithms?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Bag of Words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Word embeddings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Sentence embeddings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893700" y="1373600"/>
            <a:ext cx="77397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consider a vocabulary (e.g. 10 000 words)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Presence of a word in our vocab : 1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Absence of a word in our vocab: 0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25" y="3640025"/>
            <a:ext cx="35623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N-Grams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words don’t mean by their own:</a:t>
            </a:r>
            <a:endParaRPr/>
          </a:p>
          <a:p>
            <a:pPr indent="-419100" lvl="0" marL="9144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New york</a:t>
            </a:r>
            <a:endParaRPr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Sun glasses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75" y="2771650"/>
            <a:ext cx="5641624" cy="23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