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B858-8F4B-40EC-99C3-7E9883D1500B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453CF-CED9-46C7-90D0-13F20D75D2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390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7678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422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099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134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34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822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816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089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689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26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67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A570-8FF0-4633-B121-69B82BCFC536}" type="datetimeFigureOut">
              <a:rPr lang="fi-FI" smtClean="0"/>
              <a:t>17.1.2019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CC4B-B8DA-4C10-A8C3-9E4F8FB6F71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06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"/>
            <a:ext cx="1080655" cy="89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Multiply 4"/>
          <p:cNvSpPr/>
          <p:nvPr/>
        </p:nvSpPr>
        <p:spPr>
          <a:xfrm>
            <a:off x="0" y="0"/>
            <a:ext cx="1080655" cy="897774"/>
          </a:xfrm>
          <a:prstGeom prst="mathMultiply">
            <a:avLst>
              <a:gd name="adj1" fmla="val 21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1080654" y="0"/>
            <a:ext cx="11111346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Action Button: Information 1">
            <a:hlinkClick r:id="" action="ppaction://noaction" highlightClick="1"/>
          </p:cNvPr>
          <p:cNvSpPr/>
          <p:nvPr/>
        </p:nvSpPr>
        <p:spPr>
          <a:xfrm>
            <a:off x="11288684" y="0"/>
            <a:ext cx="903316" cy="897774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8861367" y="0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Rekisteröidy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1135" y="1116674"/>
            <a:ext cx="7198822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10282843" y="1116675"/>
            <a:ext cx="1715193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223057" y="1116674"/>
            <a:ext cx="1715193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/>
          <p:cNvSpPr/>
          <p:nvPr/>
        </p:nvSpPr>
        <p:spPr>
          <a:xfrm>
            <a:off x="2663535" y="1269075"/>
            <a:ext cx="2806240" cy="4832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7589866" y="3259492"/>
            <a:ext cx="1559330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5827222" y="3278091"/>
            <a:ext cx="176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/>
              <a:t>Käyttäjätunnus:</a:t>
            </a:r>
            <a:endParaRPr lang="fi-FI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6754436" y="4820114"/>
            <a:ext cx="1670859" cy="4987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Kirjaudu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6597" y="2402384"/>
            <a:ext cx="310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u="sng" dirty="0" smtClean="0"/>
              <a:t>Kirjautuminen</a:t>
            </a:r>
            <a:endParaRPr lang="fi-FI" sz="2400" u="sng" dirty="0"/>
          </a:p>
        </p:txBody>
      </p:sp>
      <p:sp>
        <p:nvSpPr>
          <p:cNvPr id="22" name="Rectangle 21"/>
          <p:cNvSpPr/>
          <p:nvPr/>
        </p:nvSpPr>
        <p:spPr>
          <a:xfrm>
            <a:off x="7589866" y="4052566"/>
            <a:ext cx="1559330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xtBox 22"/>
          <p:cNvSpPr txBox="1"/>
          <p:nvPr/>
        </p:nvSpPr>
        <p:spPr>
          <a:xfrm>
            <a:off x="5827222" y="4045639"/>
            <a:ext cx="176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dirty="0" smtClean="0"/>
              <a:t>Salasana:</a:t>
            </a:r>
            <a:endParaRPr lang="fi-FI" dirty="0"/>
          </a:p>
        </p:txBody>
      </p:sp>
      <p:sp>
        <p:nvSpPr>
          <p:cNvPr id="25" name="Flowchart: Summing Junction 24"/>
          <p:cNvSpPr/>
          <p:nvPr/>
        </p:nvSpPr>
        <p:spPr>
          <a:xfrm>
            <a:off x="223057" y="1116674"/>
            <a:ext cx="1715193" cy="522593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Flowchart: Summing Junction 26"/>
          <p:cNvSpPr/>
          <p:nvPr/>
        </p:nvSpPr>
        <p:spPr>
          <a:xfrm>
            <a:off x="10261367" y="1116674"/>
            <a:ext cx="1715193" cy="522593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Multiply 27"/>
          <p:cNvSpPr/>
          <p:nvPr/>
        </p:nvSpPr>
        <p:spPr>
          <a:xfrm>
            <a:off x="2663535" y="1269075"/>
            <a:ext cx="2806240" cy="48324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Box 29"/>
          <p:cNvSpPr txBox="1"/>
          <p:nvPr/>
        </p:nvSpPr>
        <p:spPr>
          <a:xfrm>
            <a:off x="6036597" y="5724021"/>
            <a:ext cx="310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smtClean="0">
                <a:solidFill>
                  <a:schemeClr val="accent1">
                    <a:lumMod val="50000"/>
                  </a:schemeClr>
                </a:solidFill>
              </a:rPr>
              <a:t>Unohtuiko salasanasi?</a:t>
            </a:r>
            <a:endParaRPr lang="fi-FI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7716" y="1269074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b="1" u="sng" dirty="0" smtClean="0"/>
              <a:t>E-päiväkirja</a:t>
            </a:r>
            <a:endParaRPr lang="fi-FI" sz="4800" b="1" u="sng" dirty="0"/>
          </a:p>
        </p:txBody>
      </p:sp>
    </p:spTree>
    <p:extLst>
      <p:ext uri="{BB962C8B-B14F-4D97-AF65-F5344CB8AC3E}">
        <p14:creationId xmlns:p14="http://schemas.microsoft.com/office/powerpoint/2010/main" val="8564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5068" y="-1"/>
            <a:ext cx="877155" cy="89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5" name="Multiply 4"/>
          <p:cNvSpPr/>
          <p:nvPr/>
        </p:nvSpPr>
        <p:spPr>
          <a:xfrm>
            <a:off x="2405067" y="0"/>
            <a:ext cx="877155" cy="897773"/>
          </a:xfrm>
          <a:prstGeom prst="mathMultiply">
            <a:avLst>
              <a:gd name="adj1" fmla="val 21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7" name="Rectangle 6"/>
          <p:cNvSpPr/>
          <p:nvPr/>
        </p:nvSpPr>
        <p:spPr>
          <a:xfrm>
            <a:off x="3282222" y="0"/>
            <a:ext cx="6956162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" name="Action Button: Information 1">
            <a:hlinkClick r:id="" action="ppaction://noaction" highlightClick="1"/>
          </p:cNvPr>
          <p:cNvSpPr/>
          <p:nvPr/>
        </p:nvSpPr>
        <p:spPr>
          <a:xfrm>
            <a:off x="9401694" y="-11089"/>
            <a:ext cx="900000" cy="9000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3" name="Rectangle 2"/>
          <p:cNvSpPr/>
          <p:nvPr/>
        </p:nvSpPr>
        <p:spPr>
          <a:xfrm>
            <a:off x="8036193" y="-1"/>
            <a:ext cx="138491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Rekisteröidy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1770" y="1060180"/>
            <a:ext cx="5257315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11" name="Rectangle 10"/>
          <p:cNvSpPr/>
          <p:nvPr/>
        </p:nvSpPr>
        <p:spPr>
          <a:xfrm>
            <a:off x="2405068" y="1056139"/>
            <a:ext cx="1252609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13" name="Rectangle 12"/>
          <p:cNvSpPr/>
          <p:nvPr/>
        </p:nvSpPr>
        <p:spPr>
          <a:xfrm>
            <a:off x="3944170" y="1230809"/>
            <a:ext cx="2049403" cy="4814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15" name="Rectangle 14"/>
          <p:cNvSpPr/>
          <p:nvPr/>
        </p:nvSpPr>
        <p:spPr>
          <a:xfrm>
            <a:off x="7629741" y="2953193"/>
            <a:ext cx="1138782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2534" y="2972946"/>
            <a:ext cx="133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400" dirty="0" smtClean="0"/>
              <a:t>Käyttäjätunnus:</a:t>
            </a:r>
            <a:endParaRPr lang="fi-FI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7019624" y="4292874"/>
            <a:ext cx="1220232" cy="4987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Kirjaudu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67393" y="2270772"/>
            <a:ext cx="22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u="sng" dirty="0" smtClean="0"/>
              <a:t>Kirjautuminen</a:t>
            </a:r>
            <a:endParaRPr lang="fi-FI" u="sng" dirty="0"/>
          </a:p>
        </p:txBody>
      </p:sp>
      <p:sp>
        <p:nvSpPr>
          <p:cNvPr id="22" name="Rectangle 21"/>
          <p:cNvSpPr/>
          <p:nvPr/>
        </p:nvSpPr>
        <p:spPr>
          <a:xfrm>
            <a:off x="7629741" y="3574873"/>
            <a:ext cx="1138782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3" name="TextBox 22"/>
          <p:cNvSpPr txBox="1"/>
          <p:nvPr/>
        </p:nvSpPr>
        <p:spPr>
          <a:xfrm>
            <a:off x="6286335" y="3613565"/>
            <a:ext cx="134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400" dirty="0" smtClean="0"/>
              <a:t>Salasana:</a:t>
            </a:r>
            <a:endParaRPr lang="fi-FI" sz="1400" dirty="0"/>
          </a:p>
        </p:txBody>
      </p:sp>
      <p:sp>
        <p:nvSpPr>
          <p:cNvPr id="25" name="Flowchart: Summing Junction 24"/>
          <p:cNvSpPr/>
          <p:nvPr/>
        </p:nvSpPr>
        <p:spPr>
          <a:xfrm>
            <a:off x="2405068" y="1056139"/>
            <a:ext cx="1252609" cy="522593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8" name="Multiply 27"/>
          <p:cNvSpPr/>
          <p:nvPr/>
        </p:nvSpPr>
        <p:spPr>
          <a:xfrm>
            <a:off x="3944170" y="1212581"/>
            <a:ext cx="2049403" cy="48324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30" name="TextBox 29"/>
          <p:cNvSpPr txBox="1"/>
          <p:nvPr/>
        </p:nvSpPr>
        <p:spPr>
          <a:xfrm>
            <a:off x="6563146" y="5124480"/>
            <a:ext cx="226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accent1">
                    <a:lumMod val="50000"/>
                  </a:schemeClr>
                </a:solidFill>
              </a:rPr>
              <a:t>Unohtuiko salasanasi?</a:t>
            </a:r>
            <a:endParaRPr lang="fi-FI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6004" y="1230809"/>
            <a:ext cx="2871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u="sng" dirty="0" smtClean="0"/>
              <a:t>E-päiväkirja</a:t>
            </a:r>
            <a:endParaRPr lang="fi-FI" sz="4000" b="1" u="sng" dirty="0"/>
          </a:p>
        </p:txBody>
      </p:sp>
      <p:sp>
        <p:nvSpPr>
          <p:cNvPr id="24" name="Action Button: Information 23">
            <a:hlinkClick r:id="" action="ppaction://noaction" highlightClick="1"/>
          </p:cNvPr>
          <p:cNvSpPr/>
          <p:nvPr/>
        </p:nvSpPr>
        <p:spPr>
          <a:xfrm>
            <a:off x="9401694" y="-2226"/>
            <a:ext cx="900000" cy="90000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6" name="Rectangle 25"/>
          <p:cNvSpPr/>
          <p:nvPr/>
        </p:nvSpPr>
        <p:spPr>
          <a:xfrm>
            <a:off x="9049085" y="1060181"/>
            <a:ext cx="1252609" cy="522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9" name="Flowchart: Summing Junction 28"/>
          <p:cNvSpPr/>
          <p:nvPr/>
        </p:nvSpPr>
        <p:spPr>
          <a:xfrm>
            <a:off x="9027609" y="1060180"/>
            <a:ext cx="1252609" cy="522593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</p:spTree>
    <p:extLst>
      <p:ext uri="{BB962C8B-B14F-4D97-AF65-F5344CB8AC3E}">
        <p14:creationId xmlns:p14="http://schemas.microsoft.com/office/powerpoint/2010/main" val="35324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532" y="-1"/>
            <a:ext cx="868022" cy="89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5" name="Multiply 4"/>
          <p:cNvSpPr/>
          <p:nvPr/>
        </p:nvSpPr>
        <p:spPr>
          <a:xfrm>
            <a:off x="5038531" y="0"/>
            <a:ext cx="868022" cy="897773"/>
          </a:xfrm>
          <a:prstGeom prst="mathMultiply">
            <a:avLst>
              <a:gd name="adj1" fmla="val 21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7" name="Rectangle 6"/>
          <p:cNvSpPr/>
          <p:nvPr/>
        </p:nvSpPr>
        <p:spPr>
          <a:xfrm>
            <a:off x="5906553" y="-8219"/>
            <a:ext cx="21664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3" name="Rectangle 2"/>
          <p:cNvSpPr/>
          <p:nvPr/>
        </p:nvSpPr>
        <p:spPr>
          <a:xfrm>
            <a:off x="5976993" y="-8219"/>
            <a:ext cx="1181631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Rekisteröidy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8531" y="905992"/>
            <a:ext cx="3034449" cy="4459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15" name="Rectangle 14"/>
          <p:cNvSpPr/>
          <p:nvPr/>
        </p:nvSpPr>
        <p:spPr>
          <a:xfrm>
            <a:off x="6632808" y="2638222"/>
            <a:ext cx="1138782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i-FI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295601" y="2657975"/>
            <a:ext cx="133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400" dirty="0" smtClean="0"/>
              <a:t>Käyttäjätunnus:</a:t>
            </a:r>
            <a:endParaRPr lang="fi-FI" sz="1400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6022691" y="3939213"/>
            <a:ext cx="1220232" cy="4987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 smtClean="0">
                <a:solidFill>
                  <a:schemeClr val="tx1"/>
                </a:solidFill>
              </a:rPr>
              <a:t>Kirjaudu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2880" y="2038694"/>
            <a:ext cx="226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u="sng" dirty="0" smtClean="0"/>
              <a:t>Kirjautuminen</a:t>
            </a:r>
            <a:endParaRPr lang="fi-FI" u="sng" dirty="0"/>
          </a:p>
        </p:txBody>
      </p:sp>
      <p:sp>
        <p:nvSpPr>
          <p:cNvPr id="22" name="Rectangle 21"/>
          <p:cNvSpPr/>
          <p:nvPr/>
        </p:nvSpPr>
        <p:spPr>
          <a:xfrm>
            <a:off x="6632808" y="3259902"/>
            <a:ext cx="1138782" cy="3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  <p:sp>
        <p:nvSpPr>
          <p:cNvPr id="23" name="TextBox 22"/>
          <p:cNvSpPr txBox="1"/>
          <p:nvPr/>
        </p:nvSpPr>
        <p:spPr>
          <a:xfrm>
            <a:off x="5289402" y="3298594"/>
            <a:ext cx="134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400" dirty="0" smtClean="0"/>
              <a:t>Salasana:</a:t>
            </a:r>
            <a:endParaRPr lang="fi-FI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498452" y="4799973"/>
            <a:ext cx="226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smtClean="0">
                <a:solidFill>
                  <a:schemeClr val="accent1">
                    <a:lumMod val="50000"/>
                  </a:schemeClr>
                </a:solidFill>
              </a:rPr>
              <a:t>Unohtuiko salasanasi?</a:t>
            </a:r>
            <a:endParaRPr lang="fi-FI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1491" y="1100612"/>
            <a:ext cx="2871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b="1" u="sng" dirty="0" smtClean="0"/>
              <a:t>E-päiväkirja</a:t>
            </a:r>
            <a:endParaRPr lang="fi-FI" sz="4000" b="1" u="sng" dirty="0"/>
          </a:p>
        </p:txBody>
      </p:sp>
      <p:sp>
        <p:nvSpPr>
          <p:cNvPr id="24" name="Action Button: Information 23">
            <a:hlinkClick r:id="" action="ppaction://noaction" highlightClick="1"/>
          </p:cNvPr>
          <p:cNvSpPr/>
          <p:nvPr/>
        </p:nvSpPr>
        <p:spPr>
          <a:xfrm>
            <a:off x="7229065" y="-6859"/>
            <a:ext cx="843916" cy="89533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400"/>
          </a:p>
        </p:txBody>
      </p:sp>
    </p:spTree>
    <p:extLst>
      <p:ext uri="{BB962C8B-B14F-4D97-AF65-F5344CB8AC3E}">
        <p14:creationId xmlns:p14="http://schemas.microsoft.com/office/powerpoint/2010/main" val="36618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Langi Teo Viljami</dc:creator>
  <cp:lastModifiedBy>Langi Teo Viljami</cp:lastModifiedBy>
  <cp:revision>7</cp:revision>
  <dcterms:created xsi:type="dcterms:W3CDTF">2019-01-17T10:14:44Z</dcterms:created>
  <dcterms:modified xsi:type="dcterms:W3CDTF">2019-01-17T11:09:37Z</dcterms:modified>
</cp:coreProperties>
</file>