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47"/>
    <p:restoredTop sz="94658"/>
  </p:normalViewPr>
  <p:slideViewPr>
    <p:cSldViewPr snapToGrid="0">
      <p:cViewPr varScale="1">
        <p:scale>
          <a:sx n="102" d="100"/>
          <a:sy n="102" d="100"/>
        </p:scale>
        <p:origin x="192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4D1F76-F9D8-7F42-A932-BFA4FEA0D595}" type="doc">
      <dgm:prSet loTypeId="urn:microsoft.com/office/officeart/2005/8/layout/bProcess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09628C1F-09FD-A641-B216-CA2B9031D040}">
      <dgm:prSet phldrT="[Texte]"/>
      <dgm:spPr/>
      <dgm:t>
        <a:bodyPr/>
        <a:lstStyle/>
        <a:p>
          <a:r>
            <a:rPr lang="en-US" noProof="0" dirty="0"/>
            <a:t>Step 1</a:t>
          </a:r>
        </a:p>
        <a:p>
          <a:r>
            <a:rPr lang="en-US" noProof="0" dirty="0"/>
            <a:t>Create Video Idea on </a:t>
          </a:r>
          <a:r>
            <a:rPr lang="en-US" noProof="0" dirty="0" err="1"/>
            <a:t>GenAI</a:t>
          </a:r>
          <a:endParaRPr lang="en-US" noProof="0" dirty="0"/>
        </a:p>
      </dgm:t>
    </dgm:pt>
    <dgm:pt modelId="{4274F585-FE88-DF4A-A472-E1981D5C5F57}" type="parTrans" cxnId="{B385CAC5-D46D-D946-9A2F-300B05FFA7FF}">
      <dgm:prSet/>
      <dgm:spPr/>
      <dgm:t>
        <a:bodyPr/>
        <a:lstStyle/>
        <a:p>
          <a:endParaRPr lang="fr-FR"/>
        </a:p>
      </dgm:t>
    </dgm:pt>
    <dgm:pt modelId="{DEC7EB0E-75C3-B248-B318-7696C64B9220}" type="sibTrans" cxnId="{B385CAC5-D46D-D946-9A2F-300B05FFA7FF}">
      <dgm:prSet/>
      <dgm:spPr/>
      <dgm:t>
        <a:bodyPr/>
        <a:lstStyle/>
        <a:p>
          <a:endParaRPr lang="fr-FR"/>
        </a:p>
      </dgm:t>
    </dgm:pt>
    <dgm:pt modelId="{F1E26423-49B5-DC44-BAE0-CEC269FDF154}">
      <dgm:prSet phldrT="[Texte]"/>
      <dgm:spPr/>
      <dgm:t>
        <a:bodyPr/>
        <a:lstStyle/>
        <a:p>
          <a:r>
            <a:rPr lang="en-US" noProof="0" dirty="0"/>
            <a:t>Step 2</a:t>
          </a:r>
        </a:p>
        <a:p>
          <a:r>
            <a:rPr lang="en-US" noProof="0" dirty="0"/>
            <a:t>Synthesize Video Scripts</a:t>
          </a:r>
        </a:p>
      </dgm:t>
    </dgm:pt>
    <dgm:pt modelId="{815D0760-19D7-5349-BBBB-FDAE459C9D07}" type="parTrans" cxnId="{45AC2BE6-CD12-C347-8650-62AF803954BD}">
      <dgm:prSet/>
      <dgm:spPr/>
      <dgm:t>
        <a:bodyPr/>
        <a:lstStyle/>
        <a:p>
          <a:endParaRPr lang="fr-FR"/>
        </a:p>
      </dgm:t>
    </dgm:pt>
    <dgm:pt modelId="{BB4F3E46-AFD0-914E-98DF-7CDCE448CE8A}" type="sibTrans" cxnId="{45AC2BE6-CD12-C347-8650-62AF803954BD}">
      <dgm:prSet/>
      <dgm:spPr/>
      <dgm:t>
        <a:bodyPr/>
        <a:lstStyle/>
        <a:p>
          <a:endParaRPr lang="fr-FR"/>
        </a:p>
      </dgm:t>
    </dgm:pt>
    <dgm:pt modelId="{813095EB-8F98-B449-823C-220BC5FD9FDF}">
      <dgm:prSet phldrT="[Texte]"/>
      <dgm:spPr/>
      <dgm:t>
        <a:bodyPr/>
        <a:lstStyle/>
        <a:p>
          <a:r>
            <a:rPr lang="en-US" noProof="0" dirty="0"/>
            <a:t>Step 3</a:t>
          </a:r>
        </a:p>
        <a:p>
          <a:r>
            <a:rPr lang="en-US" noProof="0" dirty="0"/>
            <a:t>Critic &amp; Score Generated Scripts</a:t>
          </a:r>
        </a:p>
      </dgm:t>
    </dgm:pt>
    <dgm:pt modelId="{E2E038DE-710B-CF4D-AD3B-77818F211DCF}" type="parTrans" cxnId="{0DEB4B7D-D57D-204F-96A0-2640E650A244}">
      <dgm:prSet/>
      <dgm:spPr/>
      <dgm:t>
        <a:bodyPr/>
        <a:lstStyle/>
        <a:p>
          <a:endParaRPr lang="fr-FR"/>
        </a:p>
      </dgm:t>
    </dgm:pt>
    <dgm:pt modelId="{F8BC7A4B-3A19-EA41-ADBE-C2A6CC18DE0B}" type="sibTrans" cxnId="{0DEB4B7D-D57D-204F-96A0-2640E650A244}">
      <dgm:prSet/>
      <dgm:spPr/>
      <dgm:t>
        <a:bodyPr/>
        <a:lstStyle/>
        <a:p>
          <a:endParaRPr lang="fr-FR"/>
        </a:p>
      </dgm:t>
    </dgm:pt>
    <dgm:pt modelId="{2D6C4589-D53F-D747-AE4B-301237AC3E79}">
      <dgm:prSet phldrT="[Texte]"/>
      <dgm:spPr/>
      <dgm:t>
        <a:bodyPr/>
        <a:lstStyle/>
        <a:p>
          <a:r>
            <a:rPr lang="en-US" noProof="0" dirty="0"/>
            <a:t>Step 4 &amp; 5</a:t>
          </a:r>
        </a:p>
        <a:p>
          <a:r>
            <a:rPr lang="en-US" noProof="0" dirty="0"/>
            <a:t>Enforce Specific Style &amp; Measure</a:t>
          </a:r>
        </a:p>
      </dgm:t>
    </dgm:pt>
    <dgm:pt modelId="{AD96B6E2-7388-984A-9908-AD4759EB5C01}" type="parTrans" cxnId="{6A6C9BB6-6FB2-C240-AB53-C314F5B1E62D}">
      <dgm:prSet/>
      <dgm:spPr/>
      <dgm:t>
        <a:bodyPr/>
        <a:lstStyle/>
        <a:p>
          <a:endParaRPr lang="fr-FR"/>
        </a:p>
      </dgm:t>
    </dgm:pt>
    <dgm:pt modelId="{4FA1B5B0-97E8-7242-A8A9-2B5F2A5CEC60}" type="sibTrans" cxnId="{6A6C9BB6-6FB2-C240-AB53-C314F5B1E62D}">
      <dgm:prSet/>
      <dgm:spPr/>
      <dgm:t>
        <a:bodyPr/>
        <a:lstStyle/>
        <a:p>
          <a:endParaRPr lang="fr-FR"/>
        </a:p>
      </dgm:t>
    </dgm:pt>
    <dgm:pt modelId="{091A243B-5FCB-9C44-997C-F233AF6100A8}">
      <dgm:prSet phldrT="[Texte]"/>
      <dgm:spPr/>
      <dgm:t>
        <a:bodyPr/>
        <a:lstStyle/>
        <a:p>
          <a:r>
            <a:rPr lang="en-US" noProof="0" dirty="0"/>
            <a:t>Fine-Tune Model w/ generated conversation</a:t>
          </a:r>
        </a:p>
      </dgm:t>
    </dgm:pt>
    <dgm:pt modelId="{B391261C-76C8-7240-A3E8-9125C2967326}" type="parTrans" cxnId="{7CCEAD7E-BE93-A045-82D5-47B3F6C01C40}">
      <dgm:prSet/>
      <dgm:spPr/>
      <dgm:t>
        <a:bodyPr/>
        <a:lstStyle/>
        <a:p>
          <a:endParaRPr lang="fr-FR"/>
        </a:p>
      </dgm:t>
    </dgm:pt>
    <dgm:pt modelId="{09614772-C9D8-6542-B926-54D53930AE23}" type="sibTrans" cxnId="{7CCEAD7E-BE93-A045-82D5-47B3F6C01C40}">
      <dgm:prSet/>
      <dgm:spPr/>
      <dgm:t>
        <a:bodyPr/>
        <a:lstStyle/>
        <a:p>
          <a:endParaRPr lang="fr-FR"/>
        </a:p>
      </dgm:t>
    </dgm:pt>
    <dgm:pt modelId="{FB27486D-1490-744D-854C-1B0166197FE1}">
      <dgm:prSet phldrT="[Texte]"/>
      <dgm:spPr/>
      <dgm:t>
        <a:bodyPr/>
        <a:lstStyle/>
        <a:p>
          <a:r>
            <a:rPr lang="en-US" noProof="0" dirty="0"/>
            <a:t>Step 6</a:t>
          </a:r>
        </a:p>
        <a:p>
          <a:r>
            <a:rPr lang="en-US" noProof="0" dirty="0"/>
            <a:t>Enhance original script w/ ft Model</a:t>
          </a:r>
        </a:p>
      </dgm:t>
    </dgm:pt>
    <dgm:pt modelId="{EEEF8BAF-0BCF-7543-92F5-17344F28A497}" type="parTrans" cxnId="{1375F03D-8997-BB40-BAD1-35B3F5130C08}">
      <dgm:prSet/>
      <dgm:spPr/>
      <dgm:t>
        <a:bodyPr/>
        <a:lstStyle/>
        <a:p>
          <a:endParaRPr lang="fr-FR"/>
        </a:p>
      </dgm:t>
    </dgm:pt>
    <dgm:pt modelId="{8DFF9075-0A44-7542-93AF-11FE2F185EB9}" type="sibTrans" cxnId="{1375F03D-8997-BB40-BAD1-35B3F5130C08}">
      <dgm:prSet/>
      <dgm:spPr/>
      <dgm:t>
        <a:bodyPr/>
        <a:lstStyle/>
        <a:p>
          <a:endParaRPr lang="fr-FR"/>
        </a:p>
      </dgm:t>
    </dgm:pt>
    <dgm:pt modelId="{80B1A0C2-C266-1548-85F0-FB145E741EB5}">
      <dgm:prSet phldrT="[Texte]"/>
      <dgm:spPr/>
      <dgm:t>
        <a:bodyPr/>
        <a:lstStyle/>
        <a:p>
          <a:r>
            <a:rPr lang="en-US" noProof="0" dirty="0"/>
            <a:t>Step 7</a:t>
          </a:r>
        </a:p>
        <a:p>
          <a:r>
            <a:rPr lang="en-US" noProof="0" dirty="0"/>
            <a:t>Critic &amp; score enhanced script</a:t>
          </a:r>
        </a:p>
      </dgm:t>
    </dgm:pt>
    <dgm:pt modelId="{4F1CB290-D652-7141-91CA-79BE6FE62D7F}" type="parTrans" cxnId="{F18F4466-DCAD-9446-B8F5-BD0879BCCE4D}">
      <dgm:prSet/>
      <dgm:spPr/>
      <dgm:t>
        <a:bodyPr/>
        <a:lstStyle/>
        <a:p>
          <a:endParaRPr lang="fr-FR"/>
        </a:p>
      </dgm:t>
    </dgm:pt>
    <dgm:pt modelId="{D470AD73-9A61-094A-9234-EE67DBFD99D8}" type="sibTrans" cxnId="{F18F4466-DCAD-9446-B8F5-BD0879BCCE4D}">
      <dgm:prSet/>
      <dgm:spPr/>
      <dgm:t>
        <a:bodyPr/>
        <a:lstStyle/>
        <a:p>
          <a:endParaRPr lang="fr-FR"/>
        </a:p>
      </dgm:t>
    </dgm:pt>
    <dgm:pt modelId="{B27EE6C5-8D4A-294F-A97F-653B8B483B25}">
      <dgm:prSet phldrT="[Texte]"/>
      <dgm:spPr/>
      <dgm:t>
        <a:bodyPr/>
        <a:lstStyle/>
        <a:p>
          <a:r>
            <a:rPr lang="en-US" noProof="0" dirty="0"/>
            <a:t>Step 8</a:t>
          </a:r>
        </a:p>
        <a:p>
          <a:r>
            <a:rPr lang="en-US" noProof="0" dirty="0"/>
            <a:t>Benchmark</a:t>
          </a:r>
        </a:p>
      </dgm:t>
    </dgm:pt>
    <dgm:pt modelId="{6D6B5092-2E49-9649-93BF-3269179479E8}" type="parTrans" cxnId="{EE0BCB11-472A-2B4F-B656-C74A9357083C}">
      <dgm:prSet/>
      <dgm:spPr/>
      <dgm:t>
        <a:bodyPr/>
        <a:lstStyle/>
        <a:p>
          <a:endParaRPr lang="fr-FR"/>
        </a:p>
      </dgm:t>
    </dgm:pt>
    <dgm:pt modelId="{80653B72-6223-5241-871F-A7D4DDEF3826}" type="sibTrans" cxnId="{EE0BCB11-472A-2B4F-B656-C74A9357083C}">
      <dgm:prSet/>
      <dgm:spPr/>
      <dgm:t>
        <a:bodyPr/>
        <a:lstStyle/>
        <a:p>
          <a:endParaRPr lang="fr-FR"/>
        </a:p>
      </dgm:t>
    </dgm:pt>
    <dgm:pt modelId="{7D2832E4-571A-F842-B021-4EB815594266}" type="pres">
      <dgm:prSet presAssocID="{3E4D1F76-F9D8-7F42-A932-BFA4FEA0D595}" presName="Name0" presStyleCnt="0">
        <dgm:presLayoutVars>
          <dgm:dir/>
          <dgm:resizeHandles val="exact"/>
        </dgm:presLayoutVars>
      </dgm:prSet>
      <dgm:spPr/>
    </dgm:pt>
    <dgm:pt modelId="{711D5898-BF70-5B4D-8BCD-75CC7F505246}" type="pres">
      <dgm:prSet presAssocID="{09628C1F-09FD-A641-B216-CA2B9031D040}" presName="node" presStyleLbl="node1" presStyleIdx="0" presStyleCnt="8">
        <dgm:presLayoutVars>
          <dgm:bulletEnabled val="1"/>
        </dgm:presLayoutVars>
      </dgm:prSet>
      <dgm:spPr/>
    </dgm:pt>
    <dgm:pt modelId="{BA91A5F9-8762-2947-81D3-3C022C060D45}" type="pres">
      <dgm:prSet presAssocID="{DEC7EB0E-75C3-B248-B318-7696C64B9220}" presName="sibTrans" presStyleLbl="sibTrans1D1" presStyleIdx="0" presStyleCnt="7"/>
      <dgm:spPr/>
    </dgm:pt>
    <dgm:pt modelId="{0D32EAF8-2ACD-3B43-8A5F-0A161860B6A3}" type="pres">
      <dgm:prSet presAssocID="{DEC7EB0E-75C3-B248-B318-7696C64B9220}" presName="connectorText" presStyleLbl="sibTrans1D1" presStyleIdx="0" presStyleCnt="7"/>
      <dgm:spPr/>
    </dgm:pt>
    <dgm:pt modelId="{0E6A85F6-2389-194A-AFEB-1D5E8F1E83C4}" type="pres">
      <dgm:prSet presAssocID="{F1E26423-49B5-DC44-BAE0-CEC269FDF154}" presName="node" presStyleLbl="node1" presStyleIdx="1" presStyleCnt="8">
        <dgm:presLayoutVars>
          <dgm:bulletEnabled val="1"/>
        </dgm:presLayoutVars>
      </dgm:prSet>
      <dgm:spPr/>
    </dgm:pt>
    <dgm:pt modelId="{1A871DF5-0807-3845-B214-0FBD9C313D78}" type="pres">
      <dgm:prSet presAssocID="{BB4F3E46-AFD0-914E-98DF-7CDCE448CE8A}" presName="sibTrans" presStyleLbl="sibTrans1D1" presStyleIdx="1" presStyleCnt="7"/>
      <dgm:spPr/>
    </dgm:pt>
    <dgm:pt modelId="{D55038C7-4509-B64C-8D3D-873184A2CC7B}" type="pres">
      <dgm:prSet presAssocID="{BB4F3E46-AFD0-914E-98DF-7CDCE448CE8A}" presName="connectorText" presStyleLbl="sibTrans1D1" presStyleIdx="1" presStyleCnt="7"/>
      <dgm:spPr/>
    </dgm:pt>
    <dgm:pt modelId="{8FE81604-847D-384F-8C10-1CA098D11380}" type="pres">
      <dgm:prSet presAssocID="{813095EB-8F98-B449-823C-220BC5FD9FDF}" presName="node" presStyleLbl="node1" presStyleIdx="2" presStyleCnt="8">
        <dgm:presLayoutVars>
          <dgm:bulletEnabled val="1"/>
        </dgm:presLayoutVars>
      </dgm:prSet>
      <dgm:spPr/>
    </dgm:pt>
    <dgm:pt modelId="{F29F214D-0CB5-5C44-8E54-8C2BAD733D24}" type="pres">
      <dgm:prSet presAssocID="{F8BC7A4B-3A19-EA41-ADBE-C2A6CC18DE0B}" presName="sibTrans" presStyleLbl="sibTrans1D1" presStyleIdx="2" presStyleCnt="7"/>
      <dgm:spPr/>
    </dgm:pt>
    <dgm:pt modelId="{D2002782-36E4-8E44-9DCE-2C9C7260609E}" type="pres">
      <dgm:prSet presAssocID="{F8BC7A4B-3A19-EA41-ADBE-C2A6CC18DE0B}" presName="connectorText" presStyleLbl="sibTrans1D1" presStyleIdx="2" presStyleCnt="7"/>
      <dgm:spPr/>
    </dgm:pt>
    <dgm:pt modelId="{1B7681FF-FD31-C24F-B244-42BAAEA133AF}" type="pres">
      <dgm:prSet presAssocID="{2D6C4589-D53F-D747-AE4B-301237AC3E79}" presName="node" presStyleLbl="node1" presStyleIdx="3" presStyleCnt="8">
        <dgm:presLayoutVars>
          <dgm:bulletEnabled val="1"/>
        </dgm:presLayoutVars>
      </dgm:prSet>
      <dgm:spPr/>
    </dgm:pt>
    <dgm:pt modelId="{7437990B-4D97-8D40-92BF-BAF6E652F82B}" type="pres">
      <dgm:prSet presAssocID="{4FA1B5B0-97E8-7242-A8A9-2B5F2A5CEC60}" presName="sibTrans" presStyleLbl="sibTrans1D1" presStyleIdx="3" presStyleCnt="7"/>
      <dgm:spPr/>
    </dgm:pt>
    <dgm:pt modelId="{7B81A6A3-C417-2147-A62C-634C10887992}" type="pres">
      <dgm:prSet presAssocID="{4FA1B5B0-97E8-7242-A8A9-2B5F2A5CEC60}" presName="connectorText" presStyleLbl="sibTrans1D1" presStyleIdx="3" presStyleCnt="7"/>
      <dgm:spPr/>
    </dgm:pt>
    <dgm:pt modelId="{F19571E4-CD7D-854A-AD6B-12D6343DB672}" type="pres">
      <dgm:prSet presAssocID="{091A243B-5FCB-9C44-997C-F233AF6100A8}" presName="node" presStyleLbl="node1" presStyleIdx="4" presStyleCnt="8">
        <dgm:presLayoutVars>
          <dgm:bulletEnabled val="1"/>
        </dgm:presLayoutVars>
      </dgm:prSet>
      <dgm:spPr/>
    </dgm:pt>
    <dgm:pt modelId="{C033E264-E76E-6347-B28E-345172C2D01F}" type="pres">
      <dgm:prSet presAssocID="{09614772-C9D8-6542-B926-54D53930AE23}" presName="sibTrans" presStyleLbl="sibTrans1D1" presStyleIdx="4" presStyleCnt="7"/>
      <dgm:spPr/>
    </dgm:pt>
    <dgm:pt modelId="{8D6BB1D6-96E5-2A4D-B522-B3A844798070}" type="pres">
      <dgm:prSet presAssocID="{09614772-C9D8-6542-B926-54D53930AE23}" presName="connectorText" presStyleLbl="sibTrans1D1" presStyleIdx="4" presStyleCnt="7"/>
      <dgm:spPr/>
    </dgm:pt>
    <dgm:pt modelId="{73D8962D-614F-624E-8D78-D1E296498F82}" type="pres">
      <dgm:prSet presAssocID="{FB27486D-1490-744D-854C-1B0166197FE1}" presName="node" presStyleLbl="node1" presStyleIdx="5" presStyleCnt="8">
        <dgm:presLayoutVars>
          <dgm:bulletEnabled val="1"/>
        </dgm:presLayoutVars>
      </dgm:prSet>
      <dgm:spPr/>
    </dgm:pt>
    <dgm:pt modelId="{E234BEF9-67EC-A449-AD8C-D40CD27C5B7B}" type="pres">
      <dgm:prSet presAssocID="{8DFF9075-0A44-7542-93AF-11FE2F185EB9}" presName="sibTrans" presStyleLbl="sibTrans1D1" presStyleIdx="5" presStyleCnt="7"/>
      <dgm:spPr/>
    </dgm:pt>
    <dgm:pt modelId="{69A90E03-6A32-5948-8392-C7373852C6EA}" type="pres">
      <dgm:prSet presAssocID="{8DFF9075-0A44-7542-93AF-11FE2F185EB9}" presName="connectorText" presStyleLbl="sibTrans1D1" presStyleIdx="5" presStyleCnt="7"/>
      <dgm:spPr/>
    </dgm:pt>
    <dgm:pt modelId="{32150833-00FC-E942-B701-9EAEF9F23D6F}" type="pres">
      <dgm:prSet presAssocID="{80B1A0C2-C266-1548-85F0-FB145E741EB5}" presName="node" presStyleLbl="node1" presStyleIdx="6" presStyleCnt="8">
        <dgm:presLayoutVars>
          <dgm:bulletEnabled val="1"/>
        </dgm:presLayoutVars>
      </dgm:prSet>
      <dgm:spPr/>
    </dgm:pt>
    <dgm:pt modelId="{7F4E5005-7E09-BD45-8B38-BCE6B7C583D8}" type="pres">
      <dgm:prSet presAssocID="{D470AD73-9A61-094A-9234-EE67DBFD99D8}" presName="sibTrans" presStyleLbl="sibTrans1D1" presStyleIdx="6" presStyleCnt="7"/>
      <dgm:spPr/>
    </dgm:pt>
    <dgm:pt modelId="{87369387-B614-5749-AFAB-5A66DFA302E6}" type="pres">
      <dgm:prSet presAssocID="{D470AD73-9A61-094A-9234-EE67DBFD99D8}" presName="connectorText" presStyleLbl="sibTrans1D1" presStyleIdx="6" presStyleCnt="7"/>
      <dgm:spPr/>
    </dgm:pt>
    <dgm:pt modelId="{2BF58EDF-58E8-A746-9DA7-3D920EEF99E1}" type="pres">
      <dgm:prSet presAssocID="{B27EE6C5-8D4A-294F-A97F-653B8B483B25}" presName="node" presStyleLbl="node1" presStyleIdx="7" presStyleCnt="8">
        <dgm:presLayoutVars>
          <dgm:bulletEnabled val="1"/>
        </dgm:presLayoutVars>
      </dgm:prSet>
      <dgm:spPr/>
    </dgm:pt>
  </dgm:ptLst>
  <dgm:cxnLst>
    <dgm:cxn modelId="{5134BA06-1A1A-B64A-8C4D-48B834D61A26}" type="presOf" srcId="{F8BC7A4B-3A19-EA41-ADBE-C2A6CC18DE0B}" destId="{D2002782-36E4-8E44-9DCE-2C9C7260609E}" srcOrd="1" destOrd="0" presId="urn:microsoft.com/office/officeart/2005/8/layout/bProcess3"/>
    <dgm:cxn modelId="{3FD9D70C-058E-6947-95A7-DF5FCD4B57BF}" type="presOf" srcId="{B27EE6C5-8D4A-294F-A97F-653B8B483B25}" destId="{2BF58EDF-58E8-A746-9DA7-3D920EEF99E1}" srcOrd="0" destOrd="0" presId="urn:microsoft.com/office/officeart/2005/8/layout/bProcess3"/>
    <dgm:cxn modelId="{B95BB40E-966D-664E-8B72-AF2202F59DDA}" type="presOf" srcId="{F1E26423-49B5-DC44-BAE0-CEC269FDF154}" destId="{0E6A85F6-2389-194A-AFEB-1D5E8F1E83C4}" srcOrd="0" destOrd="0" presId="urn:microsoft.com/office/officeart/2005/8/layout/bProcess3"/>
    <dgm:cxn modelId="{E2FFE30E-1DC4-3B45-A1A2-D87395AC4A0D}" type="presOf" srcId="{4FA1B5B0-97E8-7242-A8A9-2B5F2A5CEC60}" destId="{7B81A6A3-C417-2147-A62C-634C10887992}" srcOrd="1" destOrd="0" presId="urn:microsoft.com/office/officeart/2005/8/layout/bProcess3"/>
    <dgm:cxn modelId="{EE0BCB11-472A-2B4F-B656-C74A9357083C}" srcId="{3E4D1F76-F9D8-7F42-A932-BFA4FEA0D595}" destId="{B27EE6C5-8D4A-294F-A97F-653B8B483B25}" srcOrd="7" destOrd="0" parTransId="{6D6B5092-2E49-9649-93BF-3269179479E8}" sibTransId="{80653B72-6223-5241-871F-A7D4DDEF3826}"/>
    <dgm:cxn modelId="{27B05A16-C257-244B-8015-279F535D736B}" type="presOf" srcId="{BB4F3E46-AFD0-914E-98DF-7CDCE448CE8A}" destId="{D55038C7-4509-B64C-8D3D-873184A2CC7B}" srcOrd="1" destOrd="0" presId="urn:microsoft.com/office/officeart/2005/8/layout/bProcess3"/>
    <dgm:cxn modelId="{58CA0819-B7AB-9140-8D54-8D4ED78BBB79}" type="presOf" srcId="{D470AD73-9A61-094A-9234-EE67DBFD99D8}" destId="{87369387-B614-5749-AFAB-5A66DFA302E6}" srcOrd="1" destOrd="0" presId="urn:microsoft.com/office/officeart/2005/8/layout/bProcess3"/>
    <dgm:cxn modelId="{DA2C661E-2F2E-6949-AC46-9C3333E6BA8C}" type="presOf" srcId="{3E4D1F76-F9D8-7F42-A932-BFA4FEA0D595}" destId="{7D2832E4-571A-F842-B021-4EB815594266}" srcOrd="0" destOrd="0" presId="urn:microsoft.com/office/officeart/2005/8/layout/bProcess3"/>
    <dgm:cxn modelId="{F9920024-CC8A-294A-8A91-3FBCDC5937AB}" type="presOf" srcId="{8DFF9075-0A44-7542-93AF-11FE2F185EB9}" destId="{69A90E03-6A32-5948-8392-C7373852C6EA}" srcOrd="1" destOrd="0" presId="urn:microsoft.com/office/officeart/2005/8/layout/bProcess3"/>
    <dgm:cxn modelId="{AC11D727-F055-4642-8764-2C13AAFF0248}" type="presOf" srcId="{DEC7EB0E-75C3-B248-B318-7696C64B9220}" destId="{BA91A5F9-8762-2947-81D3-3C022C060D45}" srcOrd="0" destOrd="0" presId="urn:microsoft.com/office/officeart/2005/8/layout/bProcess3"/>
    <dgm:cxn modelId="{85CDF935-FE24-6D4F-837A-7166930B3BCD}" type="presOf" srcId="{8DFF9075-0A44-7542-93AF-11FE2F185EB9}" destId="{E234BEF9-67EC-A449-AD8C-D40CD27C5B7B}" srcOrd="0" destOrd="0" presId="urn:microsoft.com/office/officeart/2005/8/layout/bProcess3"/>
    <dgm:cxn modelId="{1375F03D-8997-BB40-BAD1-35B3F5130C08}" srcId="{3E4D1F76-F9D8-7F42-A932-BFA4FEA0D595}" destId="{FB27486D-1490-744D-854C-1B0166197FE1}" srcOrd="5" destOrd="0" parTransId="{EEEF8BAF-0BCF-7543-92F5-17344F28A497}" sibTransId="{8DFF9075-0A44-7542-93AF-11FE2F185EB9}"/>
    <dgm:cxn modelId="{34A3F556-A0C7-6C4E-BA42-E0513DD5AFFB}" type="presOf" srcId="{09614772-C9D8-6542-B926-54D53930AE23}" destId="{8D6BB1D6-96E5-2A4D-B522-B3A844798070}" srcOrd="1" destOrd="0" presId="urn:microsoft.com/office/officeart/2005/8/layout/bProcess3"/>
    <dgm:cxn modelId="{49460F63-A15A-6740-8AAC-B7C58B9E8744}" type="presOf" srcId="{09628C1F-09FD-A641-B216-CA2B9031D040}" destId="{711D5898-BF70-5B4D-8BCD-75CC7F505246}" srcOrd="0" destOrd="0" presId="urn:microsoft.com/office/officeart/2005/8/layout/bProcess3"/>
    <dgm:cxn modelId="{F18F4466-DCAD-9446-B8F5-BD0879BCCE4D}" srcId="{3E4D1F76-F9D8-7F42-A932-BFA4FEA0D595}" destId="{80B1A0C2-C266-1548-85F0-FB145E741EB5}" srcOrd="6" destOrd="0" parTransId="{4F1CB290-D652-7141-91CA-79BE6FE62D7F}" sibTransId="{D470AD73-9A61-094A-9234-EE67DBFD99D8}"/>
    <dgm:cxn modelId="{773D7B72-DB6A-7F49-ABD1-7EBCCF1597F7}" type="presOf" srcId="{BB4F3E46-AFD0-914E-98DF-7CDCE448CE8A}" destId="{1A871DF5-0807-3845-B214-0FBD9C313D78}" srcOrd="0" destOrd="0" presId="urn:microsoft.com/office/officeart/2005/8/layout/bProcess3"/>
    <dgm:cxn modelId="{0DEB4B7D-D57D-204F-96A0-2640E650A244}" srcId="{3E4D1F76-F9D8-7F42-A932-BFA4FEA0D595}" destId="{813095EB-8F98-B449-823C-220BC5FD9FDF}" srcOrd="2" destOrd="0" parTransId="{E2E038DE-710B-CF4D-AD3B-77818F211DCF}" sibTransId="{F8BC7A4B-3A19-EA41-ADBE-C2A6CC18DE0B}"/>
    <dgm:cxn modelId="{C88B7E7D-F013-4D4D-A76D-4B90608763FD}" type="presOf" srcId="{F8BC7A4B-3A19-EA41-ADBE-C2A6CC18DE0B}" destId="{F29F214D-0CB5-5C44-8E54-8C2BAD733D24}" srcOrd="0" destOrd="0" presId="urn:microsoft.com/office/officeart/2005/8/layout/bProcess3"/>
    <dgm:cxn modelId="{7CCEAD7E-BE93-A045-82D5-47B3F6C01C40}" srcId="{3E4D1F76-F9D8-7F42-A932-BFA4FEA0D595}" destId="{091A243B-5FCB-9C44-997C-F233AF6100A8}" srcOrd="4" destOrd="0" parTransId="{B391261C-76C8-7240-A3E8-9125C2967326}" sibTransId="{09614772-C9D8-6542-B926-54D53930AE23}"/>
    <dgm:cxn modelId="{DD5CC981-CDD5-1B45-A494-0C4704F6D7A6}" type="presOf" srcId="{09614772-C9D8-6542-B926-54D53930AE23}" destId="{C033E264-E76E-6347-B28E-345172C2D01F}" srcOrd="0" destOrd="0" presId="urn:microsoft.com/office/officeart/2005/8/layout/bProcess3"/>
    <dgm:cxn modelId="{92329C97-47FF-1B48-AEBD-61744A6F28B4}" type="presOf" srcId="{80B1A0C2-C266-1548-85F0-FB145E741EB5}" destId="{32150833-00FC-E942-B701-9EAEF9F23D6F}" srcOrd="0" destOrd="0" presId="urn:microsoft.com/office/officeart/2005/8/layout/bProcess3"/>
    <dgm:cxn modelId="{C452F7A2-0140-F643-8FB7-CBE8A2B4894B}" type="presOf" srcId="{091A243B-5FCB-9C44-997C-F233AF6100A8}" destId="{F19571E4-CD7D-854A-AD6B-12D6343DB672}" srcOrd="0" destOrd="0" presId="urn:microsoft.com/office/officeart/2005/8/layout/bProcess3"/>
    <dgm:cxn modelId="{D2CF5EA7-3A6F-6C4C-A26F-3B95B7848208}" type="presOf" srcId="{FB27486D-1490-744D-854C-1B0166197FE1}" destId="{73D8962D-614F-624E-8D78-D1E296498F82}" srcOrd="0" destOrd="0" presId="urn:microsoft.com/office/officeart/2005/8/layout/bProcess3"/>
    <dgm:cxn modelId="{6A6C9BB6-6FB2-C240-AB53-C314F5B1E62D}" srcId="{3E4D1F76-F9D8-7F42-A932-BFA4FEA0D595}" destId="{2D6C4589-D53F-D747-AE4B-301237AC3E79}" srcOrd="3" destOrd="0" parTransId="{AD96B6E2-7388-984A-9908-AD4759EB5C01}" sibTransId="{4FA1B5B0-97E8-7242-A8A9-2B5F2A5CEC60}"/>
    <dgm:cxn modelId="{B385CAC5-D46D-D946-9A2F-300B05FFA7FF}" srcId="{3E4D1F76-F9D8-7F42-A932-BFA4FEA0D595}" destId="{09628C1F-09FD-A641-B216-CA2B9031D040}" srcOrd="0" destOrd="0" parTransId="{4274F585-FE88-DF4A-A472-E1981D5C5F57}" sibTransId="{DEC7EB0E-75C3-B248-B318-7696C64B9220}"/>
    <dgm:cxn modelId="{17B894C6-3DE3-E34C-A949-07E2353B13E9}" type="presOf" srcId="{D470AD73-9A61-094A-9234-EE67DBFD99D8}" destId="{7F4E5005-7E09-BD45-8B38-BCE6B7C583D8}" srcOrd="0" destOrd="0" presId="urn:microsoft.com/office/officeart/2005/8/layout/bProcess3"/>
    <dgm:cxn modelId="{E7568ACC-A1D3-A84C-AA5A-22FFA825E744}" type="presOf" srcId="{4FA1B5B0-97E8-7242-A8A9-2B5F2A5CEC60}" destId="{7437990B-4D97-8D40-92BF-BAF6E652F82B}" srcOrd="0" destOrd="0" presId="urn:microsoft.com/office/officeart/2005/8/layout/bProcess3"/>
    <dgm:cxn modelId="{4BF3CDCD-E45D-E14D-8745-6E2FA1CDA22A}" type="presOf" srcId="{813095EB-8F98-B449-823C-220BC5FD9FDF}" destId="{8FE81604-847D-384F-8C10-1CA098D11380}" srcOrd="0" destOrd="0" presId="urn:microsoft.com/office/officeart/2005/8/layout/bProcess3"/>
    <dgm:cxn modelId="{45AC2BE6-CD12-C347-8650-62AF803954BD}" srcId="{3E4D1F76-F9D8-7F42-A932-BFA4FEA0D595}" destId="{F1E26423-49B5-DC44-BAE0-CEC269FDF154}" srcOrd="1" destOrd="0" parTransId="{815D0760-19D7-5349-BBBB-FDAE459C9D07}" sibTransId="{BB4F3E46-AFD0-914E-98DF-7CDCE448CE8A}"/>
    <dgm:cxn modelId="{A117D2EA-4AF3-3240-B327-2E52C4FD7F4B}" type="presOf" srcId="{DEC7EB0E-75C3-B248-B318-7696C64B9220}" destId="{0D32EAF8-2ACD-3B43-8A5F-0A161860B6A3}" srcOrd="1" destOrd="0" presId="urn:microsoft.com/office/officeart/2005/8/layout/bProcess3"/>
    <dgm:cxn modelId="{4494A7EF-1191-854C-B9D7-BB6B0749B3C3}" type="presOf" srcId="{2D6C4589-D53F-D747-AE4B-301237AC3E79}" destId="{1B7681FF-FD31-C24F-B244-42BAAEA133AF}" srcOrd="0" destOrd="0" presId="urn:microsoft.com/office/officeart/2005/8/layout/bProcess3"/>
    <dgm:cxn modelId="{3EA90E81-C870-994A-BEAF-E9406993578D}" type="presParOf" srcId="{7D2832E4-571A-F842-B021-4EB815594266}" destId="{711D5898-BF70-5B4D-8BCD-75CC7F505246}" srcOrd="0" destOrd="0" presId="urn:microsoft.com/office/officeart/2005/8/layout/bProcess3"/>
    <dgm:cxn modelId="{8C33A4AD-5E26-7549-9F3A-D7B5A3EF0623}" type="presParOf" srcId="{7D2832E4-571A-F842-B021-4EB815594266}" destId="{BA91A5F9-8762-2947-81D3-3C022C060D45}" srcOrd="1" destOrd="0" presId="urn:microsoft.com/office/officeart/2005/8/layout/bProcess3"/>
    <dgm:cxn modelId="{DFC4684D-3AFD-3D48-8519-9587B89CE079}" type="presParOf" srcId="{BA91A5F9-8762-2947-81D3-3C022C060D45}" destId="{0D32EAF8-2ACD-3B43-8A5F-0A161860B6A3}" srcOrd="0" destOrd="0" presId="urn:microsoft.com/office/officeart/2005/8/layout/bProcess3"/>
    <dgm:cxn modelId="{977AC2EC-1F2F-DD44-A2B8-8D6779BD3A8F}" type="presParOf" srcId="{7D2832E4-571A-F842-B021-4EB815594266}" destId="{0E6A85F6-2389-194A-AFEB-1D5E8F1E83C4}" srcOrd="2" destOrd="0" presId="urn:microsoft.com/office/officeart/2005/8/layout/bProcess3"/>
    <dgm:cxn modelId="{3FACB97D-B8EE-C642-A146-DAB649217AA8}" type="presParOf" srcId="{7D2832E4-571A-F842-B021-4EB815594266}" destId="{1A871DF5-0807-3845-B214-0FBD9C313D78}" srcOrd="3" destOrd="0" presId="urn:microsoft.com/office/officeart/2005/8/layout/bProcess3"/>
    <dgm:cxn modelId="{A145A6F5-A3A0-5141-AC3E-FAA772050421}" type="presParOf" srcId="{1A871DF5-0807-3845-B214-0FBD9C313D78}" destId="{D55038C7-4509-B64C-8D3D-873184A2CC7B}" srcOrd="0" destOrd="0" presId="urn:microsoft.com/office/officeart/2005/8/layout/bProcess3"/>
    <dgm:cxn modelId="{36AEEA89-6835-F747-A5E3-6D10D6D9E34E}" type="presParOf" srcId="{7D2832E4-571A-F842-B021-4EB815594266}" destId="{8FE81604-847D-384F-8C10-1CA098D11380}" srcOrd="4" destOrd="0" presId="urn:microsoft.com/office/officeart/2005/8/layout/bProcess3"/>
    <dgm:cxn modelId="{1DCA771F-4C3D-3B46-A0EC-A17F073115C8}" type="presParOf" srcId="{7D2832E4-571A-F842-B021-4EB815594266}" destId="{F29F214D-0CB5-5C44-8E54-8C2BAD733D24}" srcOrd="5" destOrd="0" presId="urn:microsoft.com/office/officeart/2005/8/layout/bProcess3"/>
    <dgm:cxn modelId="{601F18E7-2A18-B840-9ABF-40881B61B8FA}" type="presParOf" srcId="{F29F214D-0CB5-5C44-8E54-8C2BAD733D24}" destId="{D2002782-36E4-8E44-9DCE-2C9C7260609E}" srcOrd="0" destOrd="0" presId="urn:microsoft.com/office/officeart/2005/8/layout/bProcess3"/>
    <dgm:cxn modelId="{145929D1-9410-C042-A63D-08CBCF94732C}" type="presParOf" srcId="{7D2832E4-571A-F842-B021-4EB815594266}" destId="{1B7681FF-FD31-C24F-B244-42BAAEA133AF}" srcOrd="6" destOrd="0" presId="urn:microsoft.com/office/officeart/2005/8/layout/bProcess3"/>
    <dgm:cxn modelId="{A7428597-CF45-9F48-85B0-7766480AE0B8}" type="presParOf" srcId="{7D2832E4-571A-F842-B021-4EB815594266}" destId="{7437990B-4D97-8D40-92BF-BAF6E652F82B}" srcOrd="7" destOrd="0" presId="urn:microsoft.com/office/officeart/2005/8/layout/bProcess3"/>
    <dgm:cxn modelId="{E4FA7453-BE46-0643-AB55-BF0B0C08DB00}" type="presParOf" srcId="{7437990B-4D97-8D40-92BF-BAF6E652F82B}" destId="{7B81A6A3-C417-2147-A62C-634C10887992}" srcOrd="0" destOrd="0" presId="urn:microsoft.com/office/officeart/2005/8/layout/bProcess3"/>
    <dgm:cxn modelId="{A354E10E-8497-8742-95A8-5B1BB60DC04D}" type="presParOf" srcId="{7D2832E4-571A-F842-B021-4EB815594266}" destId="{F19571E4-CD7D-854A-AD6B-12D6343DB672}" srcOrd="8" destOrd="0" presId="urn:microsoft.com/office/officeart/2005/8/layout/bProcess3"/>
    <dgm:cxn modelId="{7E08A74D-BDD1-F341-87F4-20CF2D4AF1AA}" type="presParOf" srcId="{7D2832E4-571A-F842-B021-4EB815594266}" destId="{C033E264-E76E-6347-B28E-345172C2D01F}" srcOrd="9" destOrd="0" presId="urn:microsoft.com/office/officeart/2005/8/layout/bProcess3"/>
    <dgm:cxn modelId="{78C746DF-0B4D-9B4B-A9C9-15DF408031E3}" type="presParOf" srcId="{C033E264-E76E-6347-B28E-345172C2D01F}" destId="{8D6BB1D6-96E5-2A4D-B522-B3A844798070}" srcOrd="0" destOrd="0" presId="urn:microsoft.com/office/officeart/2005/8/layout/bProcess3"/>
    <dgm:cxn modelId="{CA80D6CC-0FCF-404D-A8F7-954EBDE87DE5}" type="presParOf" srcId="{7D2832E4-571A-F842-B021-4EB815594266}" destId="{73D8962D-614F-624E-8D78-D1E296498F82}" srcOrd="10" destOrd="0" presId="urn:microsoft.com/office/officeart/2005/8/layout/bProcess3"/>
    <dgm:cxn modelId="{E48BB15B-D6FC-EC42-B96F-961750A3C9E0}" type="presParOf" srcId="{7D2832E4-571A-F842-B021-4EB815594266}" destId="{E234BEF9-67EC-A449-AD8C-D40CD27C5B7B}" srcOrd="11" destOrd="0" presId="urn:microsoft.com/office/officeart/2005/8/layout/bProcess3"/>
    <dgm:cxn modelId="{47EEF220-4BF8-1544-A7BF-CE9EDEB04B61}" type="presParOf" srcId="{E234BEF9-67EC-A449-AD8C-D40CD27C5B7B}" destId="{69A90E03-6A32-5948-8392-C7373852C6EA}" srcOrd="0" destOrd="0" presId="urn:microsoft.com/office/officeart/2005/8/layout/bProcess3"/>
    <dgm:cxn modelId="{4780E053-5D01-0849-AAE1-BAE285DFF229}" type="presParOf" srcId="{7D2832E4-571A-F842-B021-4EB815594266}" destId="{32150833-00FC-E942-B701-9EAEF9F23D6F}" srcOrd="12" destOrd="0" presId="urn:microsoft.com/office/officeart/2005/8/layout/bProcess3"/>
    <dgm:cxn modelId="{D63D7D4C-1177-C44A-AE66-8894A67393DF}" type="presParOf" srcId="{7D2832E4-571A-F842-B021-4EB815594266}" destId="{7F4E5005-7E09-BD45-8B38-BCE6B7C583D8}" srcOrd="13" destOrd="0" presId="urn:microsoft.com/office/officeart/2005/8/layout/bProcess3"/>
    <dgm:cxn modelId="{1FA76973-58C1-D045-9063-0E49F2A4CAA3}" type="presParOf" srcId="{7F4E5005-7E09-BD45-8B38-BCE6B7C583D8}" destId="{87369387-B614-5749-AFAB-5A66DFA302E6}" srcOrd="0" destOrd="0" presId="urn:microsoft.com/office/officeart/2005/8/layout/bProcess3"/>
    <dgm:cxn modelId="{B9856481-FDDF-DC4D-8401-BABE90A750AA}" type="presParOf" srcId="{7D2832E4-571A-F842-B021-4EB815594266}" destId="{2BF58EDF-58E8-A746-9DA7-3D920EEF99E1}" srcOrd="14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91A5F9-8762-2947-81D3-3C022C060D45}">
      <dsp:nvSpPr>
        <dsp:cNvPr id="0" name=""/>
        <dsp:cNvSpPr/>
      </dsp:nvSpPr>
      <dsp:spPr>
        <a:xfrm>
          <a:off x="2241532" y="1199834"/>
          <a:ext cx="4848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885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2471087" y="1242976"/>
        <a:ext cx="25774" cy="5154"/>
      </dsp:txXfrm>
    </dsp:sp>
    <dsp:sp modelId="{711D5898-BF70-5B4D-8BCD-75CC7F505246}">
      <dsp:nvSpPr>
        <dsp:cNvPr id="0" name=""/>
        <dsp:cNvSpPr/>
      </dsp:nvSpPr>
      <dsp:spPr>
        <a:xfrm>
          <a:off x="2092" y="573182"/>
          <a:ext cx="2241239" cy="13447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noProof="0" dirty="0"/>
            <a:t>Step 1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noProof="0" dirty="0"/>
            <a:t>Create Video Idea on </a:t>
          </a:r>
          <a:r>
            <a:rPr lang="en-US" sz="1900" kern="1200" noProof="0" dirty="0" err="1"/>
            <a:t>GenAI</a:t>
          </a:r>
          <a:endParaRPr lang="en-US" sz="1900" kern="1200" noProof="0" dirty="0"/>
        </a:p>
      </dsp:txBody>
      <dsp:txXfrm>
        <a:off x="2092" y="573182"/>
        <a:ext cx="2241239" cy="1344743"/>
      </dsp:txXfrm>
    </dsp:sp>
    <dsp:sp modelId="{1A871DF5-0807-3845-B214-0FBD9C313D78}">
      <dsp:nvSpPr>
        <dsp:cNvPr id="0" name=""/>
        <dsp:cNvSpPr/>
      </dsp:nvSpPr>
      <dsp:spPr>
        <a:xfrm>
          <a:off x="4998257" y="1199834"/>
          <a:ext cx="4848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885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5227812" y="1242976"/>
        <a:ext cx="25774" cy="5154"/>
      </dsp:txXfrm>
    </dsp:sp>
    <dsp:sp modelId="{0E6A85F6-2389-194A-AFEB-1D5E8F1E83C4}">
      <dsp:nvSpPr>
        <dsp:cNvPr id="0" name=""/>
        <dsp:cNvSpPr/>
      </dsp:nvSpPr>
      <dsp:spPr>
        <a:xfrm>
          <a:off x="2758817" y="573182"/>
          <a:ext cx="2241239" cy="13447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noProof="0" dirty="0"/>
            <a:t>Step 2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noProof="0" dirty="0"/>
            <a:t>Synthesize Video Scripts</a:t>
          </a:r>
        </a:p>
      </dsp:txBody>
      <dsp:txXfrm>
        <a:off x="2758817" y="573182"/>
        <a:ext cx="2241239" cy="1344743"/>
      </dsp:txXfrm>
    </dsp:sp>
    <dsp:sp modelId="{F29F214D-0CB5-5C44-8E54-8C2BAD733D24}">
      <dsp:nvSpPr>
        <dsp:cNvPr id="0" name=""/>
        <dsp:cNvSpPr/>
      </dsp:nvSpPr>
      <dsp:spPr>
        <a:xfrm>
          <a:off x="7754982" y="1199834"/>
          <a:ext cx="4848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885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7984537" y="1242976"/>
        <a:ext cx="25774" cy="5154"/>
      </dsp:txXfrm>
    </dsp:sp>
    <dsp:sp modelId="{8FE81604-847D-384F-8C10-1CA098D11380}">
      <dsp:nvSpPr>
        <dsp:cNvPr id="0" name=""/>
        <dsp:cNvSpPr/>
      </dsp:nvSpPr>
      <dsp:spPr>
        <a:xfrm>
          <a:off x="5515542" y="573182"/>
          <a:ext cx="2241239" cy="13447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noProof="0" dirty="0"/>
            <a:t>Step 3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noProof="0" dirty="0"/>
            <a:t>Critic &amp; Score Generated Scripts</a:t>
          </a:r>
        </a:p>
      </dsp:txBody>
      <dsp:txXfrm>
        <a:off x="5515542" y="573182"/>
        <a:ext cx="2241239" cy="1344743"/>
      </dsp:txXfrm>
    </dsp:sp>
    <dsp:sp modelId="{7437990B-4D97-8D40-92BF-BAF6E652F82B}">
      <dsp:nvSpPr>
        <dsp:cNvPr id="0" name=""/>
        <dsp:cNvSpPr/>
      </dsp:nvSpPr>
      <dsp:spPr>
        <a:xfrm>
          <a:off x="1122712" y="1916126"/>
          <a:ext cx="8270175" cy="484885"/>
        </a:xfrm>
        <a:custGeom>
          <a:avLst/>
          <a:gdLst/>
          <a:ahLst/>
          <a:cxnLst/>
          <a:rect l="0" t="0" r="0" b="0"/>
          <a:pathLst>
            <a:path>
              <a:moveTo>
                <a:pt x="8270175" y="0"/>
              </a:moveTo>
              <a:lnTo>
                <a:pt x="8270175" y="259542"/>
              </a:lnTo>
              <a:lnTo>
                <a:pt x="0" y="259542"/>
              </a:lnTo>
              <a:lnTo>
                <a:pt x="0" y="484885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5050644" y="2155991"/>
        <a:ext cx="414311" cy="5154"/>
      </dsp:txXfrm>
    </dsp:sp>
    <dsp:sp modelId="{1B7681FF-FD31-C24F-B244-42BAAEA133AF}">
      <dsp:nvSpPr>
        <dsp:cNvPr id="0" name=""/>
        <dsp:cNvSpPr/>
      </dsp:nvSpPr>
      <dsp:spPr>
        <a:xfrm>
          <a:off x="8272267" y="573182"/>
          <a:ext cx="2241239" cy="13447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noProof="0" dirty="0"/>
            <a:t>Step 4 &amp; 5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noProof="0" dirty="0"/>
            <a:t>Enforce Specific Style &amp; Measure</a:t>
          </a:r>
        </a:p>
      </dsp:txBody>
      <dsp:txXfrm>
        <a:off x="8272267" y="573182"/>
        <a:ext cx="2241239" cy="1344743"/>
      </dsp:txXfrm>
    </dsp:sp>
    <dsp:sp modelId="{C033E264-E76E-6347-B28E-345172C2D01F}">
      <dsp:nvSpPr>
        <dsp:cNvPr id="0" name=""/>
        <dsp:cNvSpPr/>
      </dsp:nvSpPr>
      <dsp:spPr>
        <a:xfrm>
          <a:off x="2241532" y="3060063"/>
          <a:ext cx="4848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885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2471087" y="3103206"/>
        <a:ext cx="25774" cy="5154"/>
      </dsp:txXfrm>
    </dsp:sp>
    <dsp:sp modelId="{F19571E4-CD7D-854A-AD6B-12D6343DB672}">
      <dsp:nvSpPr>
        <dsp:cNvPr id="0" name=""/>
        <dsp:cNvSpPr/>
      </dsp:nvSpPr>
      <dsp:spPr>
        <a:xfrm>
          <a:off x="2092" y="2433411"/>
          <a:ext cx="2241239" cy="13447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noProof="0" dirty="0"/>
            <a:t>Fine-Tune Model w/ generated conversation</a:t>
          </a:r>
        </a:p>
      </dsp:txBody>
      <dsp:txXfrm>
        <a:off x="2092" y="2433411"/>
        <a:ext cx="2241239" cy="1344743"/>
      </dsp:txXfrm>
    </dsp:sp>
    <dsp:sp modelId="{E234BEF9-67EC-A449-AD8C-D40CD27C5B7B}">
      <dsp:nvSpPr>
        <dsp:cNvPr id="0" name=""/>
        <dsp:cNvSpPr/>
      </dsp:nvSpPr>
      <dsp:spPr>
        <a:xfrm>
          <a:off x="4998257" y="3060063"/>
          <a:ext cx="4848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885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5227812" y="3103206"/>
        <a:ext cx="25774" cy="5154"/>
      </dsp:txXfrm>
    </dsp:sp>
    <dsp:sp modelId="{73D8962D-614F-624E-8D78-D1E296498F82}">
      <dsp:nvSpPr>
        <dsp:cNvPr id="0" name=""/>
        <dsp:cNvSpPr/>
      </dsp:nvSpPr>
      <dsp:spPr>
        <a:xfrm>
          <a:off x="2758817" y="2433411"/>
          <a:ext cx="2241239" cy="13447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noProof="0" dirty="0"/>
            <a:t>Step 6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noProof="0" dirty="0"/>
            <a:t>Enhance original script w/ ft Model</a:t>
          </a:r>
        </a:p>
      </dsp:txBody>
      <dsp:txXfrm>
        <a:off x="2758817" y="2433411"/>
        <a:ext cx="2241239" cy="1344743"/>
      </dsp:txXfrm>
    </dsp:sp>
    <dsp:sp modelId="{7F4E5005-7E09-BD45-8B38-BCE6B7C583D8}">
      <dsp:nvSpPr>
        <dsp:cNvPr id="0" name=""/>
        <dsp:cNvSpPr/>
      </dsp:nvSpPr>
      <dsp:spPr>
        <a:xfrm>
          <a:off x="7754982" y="3060063"/>
          <a:ext cx="4848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885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7984537" y="3103206"/>
        <a:ext cx="25774" cy="5154"/>
      </dsp:txXfrm>
    </dsp:sp>
    <dsp:sp modelId="{32150833-00FC-E942-B701-9EAEF9F23D6F}">
      <dsp:nvSpPr>
        <dsp:cNvPr id="0" name=""/>
        <dsp:cNvSpPr/>
      </dsp:nvSpPr>
      <dsp:spPr>
        <a:xfrm>
          <a:off x="5515542" y="2433411"/>
          <a:ext cx="2241239" cy="13447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noProof="0" dirty="0"/>
            <a:t>Step 7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noProof="0" dirty="0"/>
            <a:t>Critic &amp; score enhanced script</a:t>
          </a:r>
        </a:p>
      </dsp:txBody>
      <dsp:txXfrm>
        <a:off x="5515542" y="2433411"/>
        <a:ext cx="2241239" cy="1344743"/>
      </dsp:txXfrm>
    </dsp:sp>
    <dsp:sp modelId="{2BF58EDF-58E8-A746-9DA7-3D920EEF99E1}">
      <dsp:nvSpPr>
        <dsp:cNvPr id="0" name=""/>
        <dsp:cNvSpPr/>
      </dsp:nvSpPr>
      <dsp:spPr>
        <a:xfrm>
          <a:off x="8272267" y="2433411"/>
          <a:ext cx="2241239" cy="13447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noProof="0" dirty="0"/>
            <a:t>Step 8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noProof="0" dirty="0"/>
            <a:t>Benchmark</a:t>
          </a:r>
        </a:p>
      </dsp:txBody>
      <dsp:txXfrm>
        <a:off x="8272267" y="2433411"/>
        <a:ext cx="2241239" cy="13447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23407D-85F2-6685-394F-01E2096372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C6427D0-63C1-A329-CA70-4C76859063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66C932E-7E15-48EC-C1E7-F0A028445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C5A2B-DE91-694C-889E-849BD124F956}" type="datetimeFigureOut">
              <a:rPr lang="fr-FR" smtClean="0"/>
              <a:t>30/06/2024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2B38954-860F-0568-0210-D911B4682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DFD8875-3C53-2F9B-E62A-3CCE2547A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DACC2-272E-0C4C-97C2-40DA62986D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7273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6203FF-61F5-CA04-A269-F791B22E0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A8248D4-E789-476F-0909-C332345381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F459802-1156-9EDD-00E0-1E4C699D6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C5A2B-DE91-694C-889E-849BD124F956}" type="datetimeFigureOut">
              <a:rPr lang="fr-FR" smtClean="0"/>
              <a:t>30/06/2024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D324D1A-CC9D-DE80-BED9-C3E753696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C77536A-6422-628F-B946-0E4D5EA92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DACC2-272E-0C4C-97C2-40DA62986D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4783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9ED091A-FDFD-FF2A-E84C-3C35E0215F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1BD9D6C-E867-ED9B-7CAC-B6112665C4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5CA63A5-4423-363C-E874-D8660FB0F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C5A2B-DE91-694C-889E-849BD124F956}" type="datetimeFigureOut">
              <a:rPr lang="fr-FR" smtClean="0"/>
              <a:t>30/06/2024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086A479-D260-EF9C-DB74-E698AC960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7F1B989-E253-7FD3-2A95-AF6D775D2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DACC2-272E-0C4C-97C2-40DA62986D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2074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FE345A-4C20-D0C4-B863-EEC87E72B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8B0F03-4BF8-E56C-24C4-8C805B790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F9218F1-23C1-6370-5CB0-A43922648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C5A2B-DE91-694C-889E-849BD124F956}" type="datetimeFigureOut">
              <a:rPr lang="fr-FR" smtClean="0"/>
              <a:t>30/06/2024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7DE43F6-4AC1-41C0-15EC-53E913CB0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49B0025-B283-09E9-3267-E6BA3478B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DACC2-272E-0C4C-97C2-40DA62986D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1318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8FCFE7-115A-2F87-DE4C-07965ED8B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4532BBA-0C62-440A-B09E-C024A5E16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6ACC8F7-E8BB-730C-3C76-2734689C6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C5A2B-DE91-694C-889E-849BD124F956}" type="datetimeFigureOut">
              <a:rPr lang="fr-FR" smtClean="0"/>
              <a:t>30/06/2024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39C947B-04CD-3DF7-52B8-3415ABE63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E4DBFC9-0868-C125-9D9E-6BCCCD318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DACC2-272E-0C4C-97C2-40DA62986D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842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5D701A-30DC-9A89-7766-070E385F9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6F279A-4D92-7EC3-9A32-620EC81D7D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F96F2BC-838B-EE99-C37B-8ACFBEFF65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32B24DF-C9E3-884B-3024-B8AD7D156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C5A2B-DE91-694C-889E-849BD124F956}" type="datetimeFigureOut">
              <a:rPr lang="fr-FR" smtClean="0"/>
              <a:t>30/06/2024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A30AAA3-19AD-DDD8-C8D3-E1A668141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B360F7E-36C5-1F9F-263B-B40DA1D4D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DACC2-272E-0C4C-97C2-40DA62986D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7170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99A175-5CF5-7C01-47E8-9DAAA0784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C54D6D5-FE16-EBC5-5BCB-54BE943863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14C845C-5AB7-F4D6-AD9C-9C5A5251EF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4DBFEA4-D2BE-6883-47D3-8CD17E02A2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7ECA1C5-35B4-BABB-4A5B-6D3E39378A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0228F02-AE97-B99A-1578-ABA8C30BE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C5A2B-DE91-694C-889E-849BD124F956}" type="datetimeFigureOut">
              <a:rPr lang="fr-FR" smtClean="0"/>
              <a:t>30/06/2024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F1CE857-393D-C594-1473-E453F727C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1E26856-57F0-BDAC-97DC-E9AA52F04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DACC2-272E-0C4C-97C2-40DA62986D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7192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B2D068-ABFD-7569-B77D-E4B94060D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A94CC5A-BDB8-8FD8-313B-716374559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C5A2B-DE91-694C-889E-849BD124F956}" type="datetimeFigureOut">
              <a:rPr lang="fr-FR" smtClean="0"/>
              <a:t>30/06/2024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3B17822-0A8E-67FE-270D-5C7967B45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DC3E9CD-F67F-D4B6-5303-5B5D055F7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DACC2-272E-0C4C-97C2-40DA62986D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3339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3AC9344-AB68-9C0A-8D0D-9483685E3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C5A2B-DE91-694C-889E-849BD124F956}" type="datetimeFigureOut">
              <a:rPr lang="fr-FR" smtClean="0"/>
              <a:t>30/06/2024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C9F6CF3-C2FF-DABA-F422-EACA43356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2EF90D9-7596-B61C-7986-FF3D9C412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DACC2-272E-0C4C-97C2-40DA62986D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6424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1590C2-1677-84EB-3A9E-899BA88AB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859AE6-17B6-7423-35B8-C502F91AD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EB8E4BD-63FD-0615-D17F-0EF398247F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385F28C-3626-8E7D-258F-212D285E8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C5A2B-DE91-694C-889E-849BD124F956}" type="datetimeFigureOut">
              <a:rPr lang="fr-FR" smtClean="0"/>
              <a:t>30/06/2024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FABBC1A-6375-7BDB-2EB6-8A3D34407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7CAE7A1-ED68-5AC8-DA95-BCC594771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DACC2-272E-0C4C-97C2-40DA62986D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1099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603F18-AED1-4BCA-2B16-F3C28C26B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2B9BCCF-ADFC-95C2-930D-D63BEF979F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F2508C2-EB64-7D6E-48D3-496761F310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7D99886-9556-D6E0-1B5F-20A5A58DC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C5A2B-DE91-694C-889E-849BD124F956}" type="datetimeFigureOut">
              <a:rPr lang="fr-FR" smtClean="0"/>
              <a:t>30/06/2024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2A97A40-BA59-6302-59AB-F1FE62E20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41DE6BD-3673-B3AA-7770-6C5637ED1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DACC2-272E-0C4C-97C2-40DA62986D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9192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5F982C3-C8A7-178C-789A-D033D7A63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DAEF8B3-7EC7-E54A-030C-4F5D3EB8C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DC708DF-9748-E1D8-CF62-58CB2B614B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0C5A2B-DE91-694C-889E-849BD124F956}" type="datetimeFigureOut">
              <a:rPr lang="fr-FR" smtClean="0"/>
              <a:t>30/06/2024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A13FD11-54B0-BFD4-30C1-76E9E742EB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8A7C251-78CF-A165-CBD4-3FE6F8EE18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DDACC2-272E-0C4C-97C2-40DA62986D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2419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7A8FFD-A8D7-E55A-E532-BC15A34E6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for fine-tuning YT Script Writer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8842182A-AA87-B394-B8CC-F86534D9A2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5047870"/>
              </p:ext>
            </p:extLst>
          </p:nvPr>
        </p:nvGraphicFramePr>
        <p:xfrm>
          <a:off x="838200" y="2127002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5BC746D6-64DB-03E7-C206-3F9DCE160033}"/>
              </a:ext>
            </a:extLst>
          </p:cNvPr>
          <p:cNvSpPr/>
          <p:nvPr/>
        </p:nvSpPr>
        <p:spPr>
          <a:xfrm>
            <a:off x="6747831" y="1690689"/>
            <a:ext cx="1410159" cy="6389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Evaluation</a:t>
            </a:r>
          </a:p>
          <a:p>
            <a:pPr algn="ctr"/>
            <a:r>
              <a:rPr lang="fr-FR" dirty="0"/>
              <a:t>Framework</a:t>
            </a:r>
          </a:p>
        </p:txBody>
      </p:sp>
      <p:sp>
        <p:nvSpPr>
          <p:cNvPr id="8" name="Flèche vers la droite 7">
            <a:extLst>
              <a:ext uri="{FF2B5EF4-FFF2-40B4-BE49-F238E27FC236}">
                <a16:creationId xmlns:a16="http://schemas.microsoft.com/office/drawing/2014/main" id="{DB62CEFB-1C2D-D79F-3A32-DA99B9136610}"/>
              </a:ext>
            </a:extLst>
          </p:cNvPr>
          <p:cNvSpPr/>
          <p:nvPr/>
        </p:nvSpPr>
        <p:spPr>
          <a:xfrm rot="5400000">
            <a:off x="7385827" y="2412436"/>
            <a:ext cx="209320" cy="24554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E437AB6F-16FD-6CFB-602F-D9F08DF89B62}"/>
              </a:ext>
            </a:extLst>
          </p:cNvPr>
          <p:cNvSpPr/>
          <p:nvPr/>
        </p:nvSpPr>
        <p:spPr>
          <a:xfrm>
            <a:off x="3699428" y="1690689"/>
            <a:ext cx="2079321" cy="6389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Directives for style &amp; structure</a:t>
            </a:r>
          </a:p>
        </p:txBody>
      </p:sp>
      <p:sp>
        <p:nvSpPr>
          <p:cNvPr id="12" name="Flèche vers la droite 11">
            <a:extLst>
              <a:ext uri="{FF2B5EF4-FFF2-40B4-BE49-F238E27FC236}">
                <a16:creationId xmlns:a16="http://schemas.microsoft.com/office/drawing/2014/main" id="{4C163557-B5A2-59D5-EFD0-78372F763EA2}"/>
              </a:ext>
            </a:extLst>
          </p:cNvPr>
          <p:cNvSpPr/>
          <p:nvPr/>
        </p:nvSpPr>
        <p:spPr>
          <a:xfrm rot="5400000">
            <a:off x="4634429" y="2412436"/>
            <a:ext cx="209320" cy="24554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ADF93D96-1C1C-3230-4A60-CCF7B21AAF92}"/>
              </a:ext>
            </a:extLst>
          </p:cNvPr>
          <p:cNvSpPr/>
          <p:nvPr/>
        </p:nvSpPr>
        <p:spPr>
          <a:xfrm>
            <a:off x="9479679" y="1690688"/>
            <a:ext cx="1632481" cy="6389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Generated Advises</a:t>
            </a:r>
          </a:p>
        </p:txBody>
      </p:sp>
      <p:sp>
        <p:nvSpPr>
          <p:cNvPr id="14" name="Flèche vers la droite 13">
            <a:extLst>
              <a:ext uri="{FF2B5EF4-FFF2-40B4-BE49-F238E27FC236}">
                <a16:creationId xmlns:a16="http://schemas.microsoft.com/office/drawing/2014/main" id="{A1546108-F44E-BBE7-2002-B2395881E532}"/>
              </a:ext>
            </a:extLst>
          </p:cNvPr>
          <p:cNvSpPr/>
          <p:nvPr/>
        </p:nvSpPr>
        <p:spPr>
          <a:xfrm rot="5400000">
            <a:off x="10191260" y="2412437"/>
            <a:ext cx="209320" cy="24554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9773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4847F4-A575-D5A7-764D-C35F8021B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24 millions of </a:t>
            </a:r>
            <a:r>
              <a:rPr lang="fr-FR" dirty="0" err="1"/>
              <a:t>tokens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 for Hackathon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B59AD941-1C0D-9C59-3722-2882B020C9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14418" y="1544432"/>
            <a:ext cx="4440651" cy="4845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069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89F48E-395E-2497-2C17-7DF171C32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Benchmark on </a:t>
            </a:r>
            <a:r>
              <a:rPr lang="fr-FR" dirty="0" err="1"/>
              <a:t>video</a:t>
            </a:r>
            <a:r>
              <a:rPr lang="fr-FR" dirty="0"/>
              <a:t> script </a:t>
            </a:r>
            <a:r>
              <a:rPr lang="fr-FR" dirty="0" err="1"/>
              <a:t>revision</a:t>
            </a:r>
            <a:r>
              <a:rPr lang="fr-FR" dirty="0"/>
              <a:t> </a:t>
            </a:r>
            <a:r>
              <a:rPr lang="fr-FR" dirty="0" err="1"/>
              <a:t>task</a:t>
            </a:r>
            <a:endParaRPr lang="fr-FR" dirty="0"/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F31E2498-1FC6-1B1D-D187-7A570F585F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7597232"/>
              </p:ext>
            </p:extLst>
          </p:nvPr>
        </p:nvGraphicFramePr>
        <p:xfrm>
          <a:off x="838200" y="2122824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96269474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86428520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49856120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0199639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Overall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Structure &amp; Content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59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Original Script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6.26024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7.19397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5.33728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269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Small Fine </a:t>
                      </a:r>
                      <a:r>
                        <a:rPr lang="fr-FR" dirty="0" err="1"/>
                        <a:t>Tuned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6.51767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7.33264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5.73493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136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Small </a:t>
                      </a:r>
                      <a:r>
                        <a:rPr lang="fr-FR" dirty="0" err="1"/>
                        <a:t>Latest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6.64936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7.44861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5.86296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366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Large </a:t>
                      </a:r>
                      <a:r>
                        <a:rPr lang="fr-FR" dirty="0" err="1"/>
                        <a:t>Latest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6.92848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7.68582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6.23627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479844"/>
                  </a:ext>
                </a:extLst>
              </a:tr>
            </a:tbl>
          </a:graphicData>
        </a:graphic>
      </p:graphicFrame>
      <p:sp>
        <p:nvSpPr>
          <p:cNvPr id="5" name="ZoneTexte 4">
            <a:extLst>
              <a:ext uri="{FF2B5EF4-FFF2-40B4-BE49-F238E27FC236}">
                <a16:creationId xmlns:a16="http://schemas.microsoft.com/office/drawing/2014/main" id="{38BCF5EF-A5B5-1F5B-FCE8-7F7A6397C28A}"/>
              </a:ext>
            </a:extLst>
          </p:cNvPr>
          <p:cNvSpPr txBox="1"/>
          <p:nvPr/>
        </p:nvSpPr>
        <p:spPr>
          <a:xfrm>
            <a:off x="838200" y="4321478"/>
            <a:ext cx="10515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Task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to </a:t>
            </a:r>
            <a:r>
              <a:rPr lang="fr-FR" b="1" dirty="0" err="1"/>
              <a:t>revised</a:t>
            </a:r>
            <a:r>
              <a:rPr lang="fr-FR" dirty="0"/>
              <a:t> an original </a:t>
            </a:r>
            <a:r>
              <a:rPr lang="fr-FR" dirty="0" err="1"/>
              <a:t>video</a:t>
            </a:r>
            <a:r>
              <a:rPr lang="fr-FR" dirty="0"/>
              <a:t> script </a:t>
            </a:r>
            <a:r>
              <a:rPr lang="fr-FR" dirty="0" err="1"/>
              <a:t>based</a:t>
            </a:r>
            <a:r>
              <a:rPr lang="fr-FR" dirty="0"/>
              <a:t> on a set of directives for style, structure and content.</a:t>
            </a:r>
          </a:p>
          <a:p>
            <a:endParaRPr lang="fr-FR" dirty="0"/>
          </a:p>
          <a:p>
            <a:r>
              <a:rPr lang="fr-FR" dirty="0"/>
              <a:t>Fine-</a:t>
            </a:r>
            <a:r>
              <a:rPr lang="fr-FR" dirty="0" err="1"/>
              <a:t>tuned</a:t>
            </a:r>
            <a:r>
              <a:rPr lang="fr-FR" dirty="0"/>
              <a:t> model </a:t>
            </a:r>
            <a:r>
              <a:rPr lang="fr-FR" b="1" dirty="0" err="1"/>
              <a:t>underperform</a:t>
            </a:r>
            <a:r>
              <a:rPr lang="fr-FR" dirty="0"/>
              <a:t> </a:t>
            </a:r>
            <a:r>
              <a:rPr lang="fr-FR" dirty="0" err="1"/>
              <a:t>latest</a:t>
            </a:r>
            <a:r>
              <a:rPr lang="fr-FR" dirty="0"/>
              <a:t> mistral </a:t>
            </a:r>
            <a:r>
              <a:rPr lang="fr-FR" dirty="0" err="1"/>
              <a:t>small</a:t>
            </a:r>
            <a:r>
              <a:rPr lang="fr-FR" dirty="0"/>
              <a:t> model.</a:t>
            </a:r>
          </a:p>
          <a:p>
            <a:pPr marL="285750" indent="-285750">
              <a:buFontTx/>
              <a:buChar char="-"/>
            </a:pPr>
            <a:r>
              <a:rPr lang="fr-FR" dirty="0"/>
              <a:t>Training </a:t>
            </a:r>
            <a:r>
              <a:rPr lang="fr-FR" dirty="0" err="1"/>
              <a:t>dataset</a:t>
            </a:r>
            <a:r>
              <a:rPr lang="fr-FR" dirty="0"/>
              <a:t> </a:t>
            </a:r>
            <a:r>
              <a:rPr lang="fr-FR" dirty="0" err="1"/>
              <a:t>contains</a:t>
            </a:r>
            <a:r>
              <a:rPr lang="fr-FR" dirty="0"/>
              <a:t> cases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decrease</a:t>
            </a:r>
            <a:r>
              <a:rPr lang="fr-FR" dirty="0"/>
              <a:t> the score of original script</a:t>
            </a:r>
          </a:p>
          <a:p>
            <a:pPr marL="285750" indent="-285750">
              <a:buFontTx/>
              <a:buChar char="-"/>
            </a:pPr>
            <a:r>
              <a:rPr lang="fr-FR" dirty="0"/>
              <a:t>Original Script </a:t>
            </a:r>
            <a:r>
              <a:rPr lang="fr-FR" dirty="0" err="1"/>
              <a:t>with</a:t>
            </a:r>
            <a:r>
              <a:rPr lang="fr-FR" dirty="0"/>
              <a:t> a good score (&gt; 7.5) </a:t>
            </a:r>
            <a:r>
              <a:rPr lang="fr-FR" dirty="0" err="1"/>
              <a:t>should</a:t>
            </a:r>
            <a:r>
              <a:rPr lang="fr-FR" dirty="0"/>
              <a:t> not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revised</a:t>
            </a:r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  <a:p>
            <a:r>
              <a:rPr lang="fr-FR" b="1" dirty="0" err="1"/>
              <a:t>Unitary</a:t>
            </a:r>
            <a:r>
              <a:rPr lang="fr-FR" b="1" dirty="0"/>
              <a:t> test </a:t>
            </a:r>
            <a:r>
              <a:rPr lang="fr-FR" dirty="0"/>
              <a:t>shows </a:t>
            </a:r>
            <a:r>
              <a:rPr lang="fr-FR" dirty="0" err="1"/>
              <a:t>that</a:t>
            </a:r>
            <a:r>
              <a:rPr lang="fr-FR" dirty="0"/>
              <a:t> fine-</a:t>
            </a:r>
            <a:r>
              <a:rPr lang="fr-FR" dirty="0" err="1"/>
              <a:t>tuned</a:t>
            </a:r>
            <a:r>
              <a:rPr lang="fr-FR" dirty="0"/>
              <a:t> model  </a:t>
            </a:r>
            <a:r>
              <a:rPr lang="fr-FR" dirty="0" err="1"/>
              <a:t>gives</a:t>
            </a:r>
            <a:r>
              <a:rPr lang="fr-FR" dirty="0"/>
              <a:t> </a:t>
            </a:r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result</a:t>
            </a:r>
            <a:r>
              <a:rPr lang="fr-FR" dirty="0"/>
              <a:t> on script </a:t>
            </a:r>
            <a:r>
              <a:rPr lang="fr-FR" b="1" dirty="0" err="1"/>
              <a:t>generation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the stock model.</a:t>
            </a:r>
          </a:p>
        </p:txBody>
      </p:sp>
    </p:spTree>
    <p:extLst>
      <p:ext uri="{BB962C8B-B14F-4D97-AF65-F5344CB8AC3E}">
        <p14:creationId xmlns:p14="http://schemas.microsoft.com/office/powerpoint/2010/main" val="254915061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178</Words>
  <Application>Microsoft Macintosh PowerPoint</Application>
  <PresentationFormat>Grand écran</PresentationFormat>
  <Paragraphs>49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Thème Office</vt:lpstr>
      <vt:lpstr>Pipeline for fine-tuning YT Script Writer</vt:lpstr>
      <vt:lpstr>24 millions of tokens used for Hackathon</vt:lpstr>
      <vt:lpstr>Benchmark on video script revision task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Pierre Bittner</dc:creator>
  <cp:lastModifiedBy>Pierre Bittner</cp:lastModifiedBy>
  <cp:revision>4</cp:revision>
  <dcterms:created xsi:type="dcterms:W3CDTF">2024-06-30T19:01:29Z</dcterms:created>
  <dcterms:modified xsi:type="dcterms:W3CDTF">2024-06-30T21:30:50Z</dcterms:modified>
</cp:coreProperties>
</file>