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79C62-F3FD-5BF0-125C-6EA022B83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967511-EEEA-5F64-B00C-BFA0C01D8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9A242F-39EE-4C38-CE1C-BB496EF4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F2C5C-7B06-2487-776E-4137FF43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AE2EA-3270-0D04-8796-6FFF415C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56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1FFE5-D8CD-446A-CF1B-A788FF69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B7396A-7AA1-ACD8-9B25-217E30BAE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BE509D-5E43-8A46-43BD-B0CE6675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CA38C4-0212-4FAA-7179-DF89B876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EE199-8D6A-F1C6-7E76-90534E47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85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A115BF-BF21-90A9-92DB-B156A5282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5BBFC-645F-F6F3-604E-0934BF41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5C0EC0-C2C3-C29F-18C0-F209F633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32B98-70D9-0697-BA93-5A6B809B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5A927-4ADA-CB38-1FD0-08505713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34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76E7D-A5F0-0215-EE1A-F0CDC5BF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9C5E5-D3EE-1A3D-1918-ED40427FA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C3B49-5FCF-54B8-1315-22D43644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ACDA3-B8F2-6E10-9378-E887F2E4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BC93E-5C4B-0DB4-C727-FB2409AF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10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B3E-D867-278F-C3EF-EB138C86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FF71F2-A669-495C-9E0D-0117399E6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CC0ACE-E904-30FA-BC17-2BAEC601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3FBD6-72D9-AABC-1727-D701AC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70B86D-77DA-38DE-7EE0-190F8704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0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CC3A-99E0-7277-384A-695FA943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981943-0192-D414-1AE0-C7531FC3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51C812-27CD-B1DD-A34F-6C19F045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A93176-CFBE-2D4E-3CD1-5C51C782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ACFE72-301B-B2FD-967C-1D2DCDD3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C12CEE-72BD-3B10-9A8C-D9914B6A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03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CB5EE-ECC8-DA89-A4CC-A78F4BEE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4C4917-E461-7EC8-B2F4-FEB6FB56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B112BA-F9A9-97C6-AE0F-D0724ECE6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786BA3-98C1-CA6C-B02A-284E880A9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FA5920-9046-5C72-8045-CF5B074AC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0DA358-92D9-5FC8-FF6B-970D975F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230C5C-5921-F421-8A78-F5507E3C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DE0D15-0930-76C8-82F2-EB0FE150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86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1FABA-B305-E549-C1D1-FE0107AD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FB4923-14DE-89AA-8876-3F72443F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B4B439-A23C-2067-87E7-F2BFA29D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F703A6-067E-AFA4-CD84-6369D50D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18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67112D-BB08-C824-9192-66596A94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024AB6-058F-4EA7-D4BA-0EB0A2D1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BD6F7-ED9C-EEB2-B1C9-08816F99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5E740-C5D0-7AA7-90D9-34868C28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6BBF7-1E5A-12A4-8023-BC988718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58EE22-6CD6-51F0-F84D-7A0ABC4E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FB15D0-A577-F8E4-6D93-FFA6607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4743E7-8CDB-CF5F-3F75-24809140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2648A3-842C-93F0-24B9-36CF0CA5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54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153E2-435B-8EAB-446E-8BD329BC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3BB880-6A1F-51E7-B2AF-D6F7A28A9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3AF2F5-6E94-21AB-EAE7-2DA2B74A8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83126-6360-2428-4AEE-BC05B6C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197-69FA-4986-959F-B80D52FD18D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14A4BB-141B-43D6-6EE3-23D705A5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C4FDED-66AA-D054-94A3-0BB5FA00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11DCF0-C5E6-BB92-19CB-605F2D11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A795B5-2E5F-70C0-AA6B-7EF2E7B8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1B3F95-5D0A-CB33-8424-F77EB3684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E197-69FA-4986-959F-B80D52FD18D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A2D485-7B1C-EB8D-5A91-9B8FF5567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5BD6C-61E5-9BC9-5BCD-E3D6E2E47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8D2A0-6015-4FE6-8D87-03C53E65E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4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4ABBE-59B2-2663-8BBF-1B4BAC944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4E2C34-1A92-6C73-7B60-3F5CAAA18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07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elia.heim07</dc:creator>
  <cp:lastModifiedBy>elia.heim07</cp:lastModifiedBy>
  <cp:revision>1</cp:revision>
  <dcterms:created xsi:type="dcterms:W3CDTF">2023-02-05T10:13:18Z</dcterms:created>
  <dcterms:modified xsi:type="dcterms:W3CDTF">2023-02-05T10:13:33Z</dcterms:modified>
</cp:coreProperties>
</file>