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8:52:3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1755 1901 24575,'-102'2'0,"-110"14"0,81-5 0,-200-8 0,159-6 0,157 3 0,1-2 0,-1 0 0,1-1 0,0-1 0,-1 0 0,1 0 0,1-2 0,-1 0 0,1 0 0,0-1 0,0-1 0,1 0 0,0-1 0,-11-10 0,-9-10 0,2-2 0,1 0 0,-39-57 0,18 9 0,4-1 0,3-2 0,-33-93 0,36 68 0,4-3 0,6 0 0,4-2 0,-15-152 0,34 99 0,7 107 0,-9-61 0,-13-47-1365,14 131-5461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8:50:2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 1153 24575,'-112'-1'0,"-121"3"0,134 12 0,74-9 0,1-1 0,-1-1 0,-50-1 0,67-3 0,1 0 0,0-1 0,0 0 0,0-1 0,0 0 0,0 0 0,1 0 0,-1-1 0,1 0 0,0 0 0,0 0 0,1-1 0,-1 0 0,1 0 0,0-1 0,0 1 0,1-1 0,-1 0 0,1 0 0,1-1 0,-5-7 0,0-3 0,1 0 0,0 0 0,1-1 0,0 1 0,2-1 0,0-1 0,-1-24 0,4-280 0,5 141 0,-5 129 0,0-11 0,3 0 0,16-109 0,-13 144-1365,-1 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8:50:2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5 329 24575,'0'-1'0,"-1"0"0,1 0 0,0 1 0,-1-1 0,1 0 0,-1 0 0,1 0 0,0 1 0,0-1 0,-1 0 0,1 0 0,0 0 0,0 0 0,0 0 0,0 0 0,0 0 0,0 0 0,0 1 0,1-1 0,-1 0 0,0 0 0,0 0 0,1 0 0,-1 0 0,0 1 0,1-1 0,0-1 0,18-25 0,-11 16 0,36-64 0,-30 48 0,1 1 0,34-45 0,-44 65 0,-1 1 0,2-1 0,-1 1 0,0 1 0,1-1 0,0 1 0,0 0 0,0 0 0,1 0 0,-1 1 0,1 0 0,0 1 0,0-1 0,0 1 0,0 0 0,13-1 0,-15 3 5,0 0 0,0 0 0,0 1 0,1-1 0,-1 1 0,0 0 0,0 1 0,0-1 0,0 1 0,0 0 0,-1 0 0,1 1 0,-1-1 0,1 1 0,-1 0 0,0 0 0,0 1 0,6 5 0,2 5-219,-1 1-1,0-1 1,16 32-1,-17-30-387,6 11-6224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07:33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24575,'4'-3'0,"0"1"0,-1-1 0,1 1 0,0-1 0,1 1 0,-1 0 0,0 0 0,1 1 0,-1-1 0,0 1 0,1 0 0,0 1 0,-1-1 0,1 1 0,0-1 0,-1 2 0,1-1 0,6 1 0,10 3 0,1 0 0,35 13 0,-12-3 0,12 0 0,0-3 0,1-2 0,113 3 0,1576-15 0,-966 5 0,-723-8-1365,-33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0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24575,'0'82'0,"17"138"0,-12-175 0,-1-1 0,-3 1 0,-2 0 0,-13 86 0,7-49 0,4 127 0,0 7 0,-11-84 0,-3 68 0,18-142-1365,-1-33-5461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0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0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61 423 24575,'2'-24'0,"1"0"0,1 0 0,1 1 0,1-1 0,2 1 0,0 1 0,1-1 0,1 1 0,1 1 0,1 0 0,1 1 0,1 0 0,0 0 0,33-32 0,-39 46 0,0 0 0,0 0 0,0 0 0,1 1 0,0 0 0,0 1 0,0 0 0,0 0 0,1 1 0,-1 0 0,1 1 0,0 0 0,0 0 0,0 1 0,0 0 0,0 1 0,15 2 0,-19-2 0,0 1 0,0 0 0,0 0 0,0 1 0,0 0 0,-1 0 0,1 0 0,-1 1 0,0 0 0,1 0 0,-1 0 0,0 0 0,-1 1 0,1 0 0,-1 0 0,1 0 0,-1 1 0,0 0 0,-1-1 0,1 1 0,-1 0 0,0 1 0,0-1 0,-1 0 0,0 1 0,0 0 0,0-1 0,0 1 0,0 11 0,2 28 0,-2 0 0,-2 0 0,-8 59 0,6-88 0,-1 0 0,0-1 0,-1 1 0,-1-1 0,-1 0 0,0 0 0,-8 14 0,-10 12 0,-30 39 0,33-51 0,1 2 0,1 0 0,-19 42 0,23-37 0,-2-1 0,-2-1 0,-1-1 0,-1 0 0,-51 57 0,41-54 0,2 2 0,1 1 0,-28 52 0,55-91 0,1 1 0,-1 0 0,1 0 0,-1-1 0,1 1 0,0 0 0,-1 0 0,1-1 0,0 1 0,-1 0 0,1 0 0,0 0 0,0-1 0,0 1 0,0 0 0,0 0 0,0 0 0,0 0 0,0 0 0,0-1 0,0 1 0,0 0 0,0 0 0,1 1 0,0-1 0,0-1 0,0 0 0,0 0 0,0 0 0,0 0 0,-1 1 0,1-1 0,0 0 0,0-1 0,0 1 0,0 0 0,0 0 0,0 0 0,0 0 0,-1-1 0,1 1 0,0 0 0,1-2 0,50-27 0,-44 24 0,10-6 0,1 1 0,1 0 0,-1 2 0,1 0 0,29-6 0,-40 12 0,1 0 0,-1 1 0,1 0 0,0 1 0,-1 0 0,1 1 0,-1-1 0,1 2 0,-1 0 0,0 0 0,1 0 0,-1 1 0,0 1 0,12 5 0,-7 0 14,0-1-1,-1 2 0,0 0 0,0 0 1,-1 1-1,0 1 0,-1 0 1,11 15-1,0 5-508,-1 1 0,20 45 0,-25-46-6331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0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24575,'3'4'0,"0"1"0,-1-1 0,1 0 0,-1 1 0,1-1 0,-1 1 0,-1 0 0,1 0 0,-1 0 0,1 0 0,-1 0 0,0 5 0,2 68 0,-3-53 0,2 862 80,-4-432-1525,2-430-5381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0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1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90 308 24575,'-3'-4'0,"0"1"0,1-1 0,-1 0 0,1 0 0,0 0 0,0 0 0,0-1 0,1 1 0,-1-1 0,1 1 0,0-1 0,0 1 0,1-1 0,-1 1 0,1-1 0,0 0 0,0 1 0,1-1 0,-1 1 0,1-1 0,0 1 0,2-6 0,2-5 0,0 1 0,0 0 0,1 1 0,1-1 0,13-18 0,-14 23 0,1 1 0,1 0 0,-1 1 0,1-1 0,1 1 0,-1 1 0,1 0 0,1 0 0,-1 1 0,1 0 0,-1 0 0,2 1 0,-1 0 0,0 1 0,1 1 0,-1-1 0,1 1 0,0 1 0,-1 0 0,1 1 0,0 0 0,0 0 0,15 4 0,-17-3 0,1 0 0,0 1 0,-1 0 0,1 1 0,-1 0 0,0 1 0,0-1 0,0 2 0,-1-1 0,1 1 0,-1 1 0,0 0 0,0 0 0,-1 0 0,0 1 0,0 0 0,-1 0 0,0 1 0,0 0 0,0 0 0,-1 0 0,0 1 0,-1 0 0,0-1 0,5 19 0,-6-13 0,-1 0 0,0-1 0,-2 1 0,1 0 0,-2 0 0,1 0 0,-2 0 0,0 0 0,-1-1 0,0 1 0,-9 21 0,-5 5 0,-2 0 0,-33 50 0,-6 11 0,-149 232 0,100-172 0,87-125 0,14-25 0,1-1 0,-1 0 0,-1 0 0,1-1 0,-2 0 0,-11 12 0,14-20 0,6-12 0,9-11 0,9-5 0,1 1 0,1 1 0,1 1 0,1 1 0,1 0 0,1 2 0,1 1 0,0 2 0,33-18 0,-50 31 0,0 1 0,1 0 0,0 0 0,0 1 0,0 0 0,0 1 0,0 0 0,0 0 0,1 1 0,-1 1 0,1 0 0,-1 0 0,1 1 0,-1 0 0,16 4 0,-13-1 0,-1 1 0,1-1 0,-1 2 0,0 0 0,0 1 0,-1 0 0,0 0 0,0 1 0,0 1 0,-1 0 0,14 16 0,-12-10 17,0 1 0,-1 0 1,-1 1-1,0 0 0,-2 1 0,11 29 0,-3 1-760,11 66 1,-22-89-6084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1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24575,'-3'4'0,"0"0"0,0-1 0,1 1 0,-1 0 0,1 1 0,0-1 0,1 0 0,-1 1 0,1-1 0,0 1 0,0-1 0,-1 8 0,-2 63 0,4-51 0,1 56 0,13 98 0,2 58 0,-17-157 0,2 15 0,-21 161 0,12-179 0,3 1 0,5 93 0,1-67 0,5-45-1365,0-33-5461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8:52:3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1 607 24575,'0'-10'0,"1"0"0,1-1 0,0 1 0,0 0 0,1 0 0,0 1 0,0-1 0,9-14 0,48-74 0,-5 8 0,-1-41 0,-39 89 0,2 1 0,28-49 0,-45 90 0,0-1 0,1 0 0,-1 0 0,1 1 0,-1-1 0,1 1 0,-1-1 0,1 0 0,0 1 0,-1-1 0,1 1 0,0-1 0,-1 1 0,1 0 0,0-1 0,0 1 0,-1 0 0,1-1 0,0 1 0,0 0 0,-1 0 0,1 0 0,0 0 0,0 0 0,0 0 0,0 0 0,-1 0 0,1 0 0,0 0 0,0 0 0,0 0 0,-1 1 0,1-1 0,0 0 0,0 0 0,-1 1 0,1-1 0,0 1 0,-1-1 0,1 1 0,0-1 0,-1 1 0,1-1 0,0 1 0,-1-1 0,1 1 0,-1 0 0,0-1 0,1 1 0,-1 0 0,1 1 0,24 40 0,-9-8 0,-5-7 0,1 0 0,1-1 0,2 0 0,0-1 0,2-1 0,24 28 0,53 53-1365,-72-80-5461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1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1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324 188 24575,'0'-1'0,"-1"0"0,0 0 0,1 0 0,-1-1 0,1 1 0,0 0 0,-1 0 0,1-1 0,0 1 0,0 0 0,0-1 0,0 1 0,0 0 0,0-1 0,0 1 0,0 0 0,1-1 0,-1 1 0,0 0 0,1-1 0,-1 1 0,1 0 0,0 0 0,-1 0 0,1 0 0,0-1 0,0 1 0,-1 0 0,1 0 0,1-1 0,35-37 0,-30 32 0,5-4 0,-1 1 0,2 0 0,-1 0 0,1 2 0,0-1 0,1 2 0,0 0 0,25-9 0,-29 13 0,1 0 0,0 0 0,0 1 0,0 1 0,0 0 0,0 0 0,0 1 0,1 0 0,-1 1 0,0 1 0,0-1 0,0 2 0,11 3 0,-17-4 0,-1 1 0,0-1 0,0 1 0,0-1 0,0 1 0,-1 1 0,1-1 0,-1 0 0,1 1 0,-1 0 0,-1-1 0,1 1 0,0 0 0,-1 1 0,0-1 0,0 0 0,0 1 0,0-1 0,-1 1 0,0 0 0,0-1 0,0 1 0,0 0 0,-1 7 0,1 12 0,0 1 0,-2 0 0,-5 32 0,4-44 0,-2-1 0,1 1 0,-1-1 0,-1 0 0,0-1 0,-1 1 0,0-1 0,-1 0 0,-11 14 0,-82 90 0,83-97 0,-18 21 0,1 2 0,-47 77 0,-38 99 0,98-181 0,-2 0 0,-1-2 0,-48 51 0,40-49 0,2 2 0,-34 53 0,37-44 0,39-65 0,1 1 0,29-32 0,4-4 0,-21 20 0,4-6 0,1 1 0,2 2 0,2 1 0,58-48 0,-86 79 0,0 0 0,-1 0 0,2 1 0,-1 0 0,0 0 0,1 0 0,-1 1 0,1 0 0,0 0 0,0 1 0,0-1 0,0 2 0,0-1 0,0 1 0,0 0 0,0 0 0,0 1 0,0 0 0,9 2 0,-4 2 0,0 0 0,0 0 0,0 2 0,-1-1 0,0 1 0,0 1 0,-1 0 0,1 0 0,11 14 0,-4-5 0,-1 1 0,-1 2 0,0-1 0,-2 2 0,0 0 0,-1 1 0,10 23 0,23 44-1365,-33-64-5461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3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24575,'3'4'0,"0"0"0,0 0 0,-1 0 0,1 0 0,-1 1 0,0-1 0,0 1 0,-1-1 0,1 1 0,-1 0 0,0 0 0,0 6 0,3 64 0,-4-52 0,1 393 0,-3-195 0,0-177 0,-11 62 0,6-61 0,-1 57 0,6-64 0,-10 55 0,5-55 0,-1 58 0,8-69 0,0 26 0,-2 1 0,-13 77 0,4-43-1365,9-63-5461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3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8 24575,'-1'0'0,"1"-1"0,-1 1 0,1-1 0,-1 0 0,1 1 0,-1-1 0,1 1 0,-1-1 0,0 1 0,1 0 0,-1-1 0,0 1 0,1 0 0,-1-1 0,0 1 0,1 0 0,-1 0 0,0 0 0,0-1 0,1 1 0,-1 0 0,0 0 0,0 0 0,1 0 0,-1 0 0,0 1 0,0-1 0,1 0 0,-1 0 0,0 0 0,1 1 0,-1-1 0,-1 1 0,1 0 0,-1 1 0,0 0 0,1-1 0,-1 1 0,1 0 0,-1 0 0,1 0 0,0 0 0,0 0 0,-2 5 0,-12 53 0,8 39 0,7 156 0,4-93 0,-4-103 0,-2 1 0,-14 83 0,11-114-1365,1-3-5461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3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24575,'5'-6'0,"7"0"0,6-1 0,5 2 0,4 1 0,2 2 0,2 1 0,0 0 0,-1 1 0,1 0 0,-1 1 0,0 4 0,0 2 0,0 0 0,-6-2-8191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3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24575,'59'-1'0,"-20"0"0,73 7 0,-99-4 0,0 0 0,0 2 0,0-1 0,-1 1 0,1 1 0,-1 0 0,0 1 0,-1 0 0,17 12 0,-17-10 0,1 0 0,-1 1 0,-1 1 0,0 0 0,0 0 0,-1 1 0,11 17 0,-17-23 0,-1 0 0,1 0 0,-1 0 0,-1 0 0,1 0 0,-1 0 0,0 0 0,0 1 0,0-1 0,-1 0 0,0 1 0,0-1 0,0 0 0,-1 1 0,1-1 0,-1 0 0,-1 1 0,1-1 0,-1 0 0,0 0 0,0 0 0,-4 7 0,0-2 0,0 0 0,0 0 0,-1-1 0,0 1 0,-1-1 0,0-1 0,-1 0 0,0 0 0,0 0 0,0-1 0,-19 10 0,-1-3 0,0-2 0,-1-1 0,-36 9 0,51-16 0,6-3 0,0 2 0,1-1 0,-1 1 0,1 1 0,-1-1 0,1 1 0,-13 10 0,20-14 0,1 0 0,0 0 0,0 0 0,0 0 0,0 0 0,-1 0 0,1 1 0,0-1 0,0 0 0,0 0 0,0 0 0,-1 0 0,1 0 0,0 1 0,0-1 0,0 0 0,0 0 0,0 0 0,0 1 0,0-1 0,0 0 0,0 0 0,-1 0 0,1 1 0,0-1 0,0 0 0,0 0 0,0 0 0,0 1 0,0-1 0,0 0 0,0 0 0,1 0 0,-1 1 0,0-1 0,0 0 0,0 0 0,0 0 0,0 1 0,0-1 0,0 0 0,0 0 0,0 0 0,1 0 0,-1 1 0,0-1 0,0 0 0,0 0 0,0 0 0,1 0 0,-1 0 0,0 0 0,0 1 0,18 2 0,19-3 0,-29-2 0,33-5 0,54-4 0,-79 10 0,-1 2 0,1-1 0,0 2 0,-1 0 0,0 1 0,29 10 0,-23-5 0,0 1 0,-1 1 0,0 1 0,0 0 0,-2 2 0,1 0 0,-2 1 0,27 27 0,-39-35 0,0 0 0,-1 0 0,0 1 0,0-1 0,-1 1 0,1 0 0,-1 0 0,-1 0 0,1 0 0,-1 0 0,-1 1 0,1-1 0,-1 1 0,0-1 0,-1 1 0,0 0 0,0-1 0,-1 1 0,0-1 0,0 1 0,-3 9 0,-1-2 0,0-1 0,-1 1 0,0-1 0,-1 0 0,-1-1 0,0 0 0,-1 0 0,-1-1 0,-14 16 0,9-12 0,-1 0 0,0-1 0,-1-1 0,0-1 0,-1 0 0,-1-2 0,0 0 0,0-1 0,-1 0 0,0-2 0,-1-1 0,0 0 0,-24 4 0,-8-4-438,1-2 0,-96-3 0,147-2 387,-24 0-6775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4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24575,'0'890'0,"-2"-842"0,-12 65 0,7-66 0,-1 69 0,9 0-1365,-1-90-5461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4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1:4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40 317 24575,'-1'-2'0,"-1"0"0,1 0 0,0 0 0,0-1 0,1 1 0,-1 0 0,0 0 0,1-1 0,0 1 0,-1 0 0,1-1 0,0 1 0,0-1 0,0 1 0,1 0 0,-1-1 0,0 1 0,1 0 0,0-1 0,-1 1 0,1 0 0,0 0 0,0 0 0,2-3 0,30-50 0,-17 35 0,1 1 0,1 0 0,1 2 0,0 0 0,2 1 0,-1 1 0,2 1 0,0 1 0,0 1 0,46-17 0,-64 27 0,1 0 0,-1 0 0,1 1 0,-1 0 0,1-1 0,-1 2 0,1-1 0,0 1 0,0-1 0,-1 1 0,1 1 0,0-1 0,0 1 0,-1-1 0,1 1 0,-1 1 0,1-1 0,-1 1 0,1-1 0,-1 1 0,0 1 0,1-1 0,-1 1 0,-1-1 0,1 1 0,0 0 0,-1 0 0,1 1 0,-1-1 0,5 8 0,-2-2 0,0 1 0,-1 0 0,-1 0 0,1 1 0,-1 0 0,-1-1 0,0 1 0,-1 0 0,0 1 0,-1-1 0,1 22 0,-3-12 0,-1 0 0,0-1 0,-2 0 0,0 1 0,-1-1 0,-1-1 0,-1 1 0,-10 20 0,-10 11 0,-52 73 0,34-57 0,-12 41 0,8-12 0,2-22 0,17-29 0,2 1 0,3 2 0,-40 99 0,49-105 0,15-39 0,1-6 0,11-21 0,14-32 0,2 0 0,2 2 0,50-68 0,-75 117 0,1-1 0,-1 2 0,1-1 0,1 0 0,-1 1 0,1 0 0,0 0 0,-1 0 0,2 1 0,-1 0 0,0 0 0,1 1 0,-1 0 0,1 0 0,0 0 0,-1 1 0,1 0 0,0 0 0,0 1 0,0 0 0,0 0 0,0 0 0,0 1 0,-1 0 0,10 3 0,-7-2 0,0 1 0,0 1 0,0-1 0,-1 1 0,1 1 0,-1 0 0,0 0 0,0 0 0,-1 1 0,0 0 0,0 1 0,0 0 0,-1 0 0,0 0 0,0 1 0,-1-1 0,0 2 0,4 8 0,34 97 109,5 10-1583,-36-99-5352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7:5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5065 20 24575,'-3'-2'0,"-1"-1"0,0 1 0,0 0 0,0 0 0,0 0 0,0 1 0,-1-1 0,1 1 0,0 0 0,-1 0 0,1 1 0,-1-1 0,1 1 0,-1 0 0,1 0 0,-9 2 0,-74 15 0,85-16 0,-99 31 0,-115 53 0,-11 5 0,189-77 0,-318 101 0,312-104 0,-1-2 0,1-3 0,-57 1 0,-14 2 0,-389 59 0,130-14 0,-418-10 0,634-46 0,-199 6 0,303 2 0,0 3 0,-86 24 0,-102 46 0,188-59 0,-38 12 0,2 4 0,1 5 0,2 3 0,2 4 0,2 3 0,-77 63 0,2 5-1365,123-92-5461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8:52:3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2153 24575,'31'0'0,"20"-1"0,0 2 0,-1 2 0,1 2 0,61 15 0,-77-10 0,1-2 0,0-2 0,0-1 0,0-2 0,0-1 0,0-2 0,48-5 0,-64 1 0,0 1 0,0-2 0,0-1 0,-1 0 0,0-2 0,0 0 0,0-1 0,-2-1 0,1 0 0,-1-2 0,0 0 0,-1-1 0,-1 0 0,20-23 0,-6 3 0,-2-2 0,-1-1 0,33-61 0,-47 74 0,-1-2 0,-1 1 0,-1-2 0,-1 1 0,-1-1 0,-2 0 0,3-32 0,5-52 0,2-40 0,-14-366 0,-2 262 0,-1 217 0,-11-63 0,7 63 0,-3-60 0,9 53 0,2 0 0,14-75 0,-5 32-1365,-9 61-5461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14:18:0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24575,'-1'7'0,"0"-1"0,0 1 0,-1-1 0,0 0 0,-4 11 0,-5 19 0,6-9 0,2-1 0,0 1 0,2 0 0,1 0 0,1 0 0,1-1 0,6 29 0,-7-51 0,0 0 0,0 0 0,1 1 0,-1-1 0,1-1 0,0 1 0,0 0 0,0 0 0,1-1 0,-1 1 0,1-1 0,0 0 0,0 0 0,0 0 0,0 0 0,0 0 0,1-1 0,0 1 0,-1-1 0,1 0 0,4 2 0,-1-3 0,-1 0 0,1 0 0,0 0 0,0-1 0,-1 0 0,1 0 0,0-1 0,0 0 0,-1 0 0,1 0 0,0-1 0,9-4 0,117-38-682,152-29-1,-254 68-6143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9T16:21:42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0,'2984'0,"-2959"0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9T16:26:14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0,'2984'0,"-2959"0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9T16:26:50.6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0,'3886'0,"-3854"0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8:52:4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7 375 24575,'-1'-1'0,"0"0"0,0-1 0,1 1 0,-1 0 0,0-1 0,1 1 0,-1-1 0,1 1 0,0-1 0,0 1 0,-1-1 0,1 1 0,0-1 0,0 1 0,0 0 0,1-1 0,-1 1 0,0-1 0,0 1 0,1-1 0,-1 1 0,1-1 0,-1 1 0,1 0 0,0-1 0,0 1 0,1-2 0,25-38 0,-24 38 0,49-59 0,-26 32 0,41-60 0,-50 58 0,-14 24 0,1 0 0,0 0 0,1 0 0,0 1 0,0 0 0,1 0 0,-1 0 0,9-7 0,-13 14 0,0 0 0,1-1 0,-1 1 0,1 0 0,-1-1 0,1 1 0,-1 0 0,0 0 0,1 0 0,-1 1 0,1-1 0,-1 0 0,1 0 0,-1 1 0,0-1 0,1 1 0,-1-1 0,0 1 0,1 0 0,-1-1 0,0 1 0,0 0 0,1 0 0,-1 0 0,0 0 0,0 0 0,0 0 0,0 0 0,0 0 0,-1 0 0,1 1 0,0-1 0,0 3 0,27 44 0,-28-48 0,29 75 51,-22-53-405,1-1 0,1 0 0,15 26 0,-5-19-6472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8:52:4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2036 24575,'-4'-4'0,"0"1"0,-1 0 0,1 1 0,-1-1 0,0 1 0,0 0 0,0 0 0,0 0 0,0 1 0,-1 0 0,1 0 0,-8 0 0,-65-1 0,16 7 0,-83 19 0,91-13 0,0-2 0,-78 2 0,107-11 0,0 0 0,1-2 0,-1-1 0,-27-6 0,42 6 0,1 0 0,0 0 0,1-1 0,-1-1 0,1 1 0,0-1 0,0-1 0,0 1 0,1-2 0,-1 1 0,1-1 0,1 0 0,-11-14 0,5 3 0,0-1 0,1-1 0,1 1 0,-13-40 0,-21-93 0,17 53 0,11 38 0,3 0 0,2-1 0,3 0 0,0-119 0,5 125 0,-2 1 0,-17-75 0,11 72 0,-7-112 0,1-98 0,16 246 0,1 1 0,1 0 0,1 0 0,0 0 0,2 0 0,0 0 0,1 1 0,2 0 0,9-24 0,9-30 0,-21 58-341,0-1 0,-1 1-1,0-21 1,-2 12-6485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8:52:4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 24575,'-5'10'0,"-7"8"0,-6 7 0,-6 3 0,-2 8 0,-4 2 0,5 0 0,6-2 0,1-1 0,-1-8 0,-3-2 0,-2-1 0,-2 0 0,-2 2 0,4-4-8191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8:52:4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24575,'0'5'0,"5"7"0,6 11 0,2 7 0,3 3 0,0 1 0,1 0 0,4-1 0,2-1 0,3 4 0,2 1 0,1 0 0,-4-3 0,-7-1 0,-1-1 0,-3-6-8191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8:50:2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1123 24575,'16'1'0,"1"-1"0,-1-1 0,0-1 0,0 0 0,0-1 0,0-1 0,0 0 0,-1-1 0,0-1 0,0-1 0,0 0 0,-1 0 0,0-2 0,0 1 0,-1-2 0,0 0 0,-1-1 0,0 0 0,0 0 0,11-17 0,-3 3 0,28-47 0,-43 62 0,0 0 0,0-1 0,-1 1 0,-1-1 0,0 0 0,0 0 0,-1 0 0,1-18 0,10-89 0,1-23 0,-15-338-1365,1 453-5461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8:50:2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6 512 24575,'1'-17'0,"1"0"0,0-1 0,1 1 0,1 0 0,12-31 0,6-24 0,-14 34 0,-3 16 0,0 0 0,1 0 0,16-36 0,-7 23 0,15-30 0,-28 62 0,-1-1 0,2 1 0,-1 0 0,0 0 0,0 0 0,1 0 0,0 0 0,0 1 0,-1-1 0,1 1 0,1 0 0,-1 0 0,0 0 0,4-2 0,-5 4 0,0-1 0,1 1 0,-1 0 0,0 0 0,0 0 0,1 0 0,-1 1 0,0-1 0,0 0 0,0 1 0,1 0 0,-1-1 0,0 1 0,0 0 0,0 0 0,0 0 0,0 1 0,0-1 0,-1 0 0,1 1 0,0-1 0,-1 1 0,1-1 0,-1 1 0,1 0 0,-1 0 0,0 0 0,2 2 0,5 9 0,-1 0 0,12 28 0,-15-32 0,42 124-1365,-34-93-5461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79C62-F3FD-5BF0-125C-6EA022B83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967511-EEEA-5F64-B00C-BFA0C01D8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A242F-39EE-4C38-CE1C-BB496EF4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F2C5C-7B06-2487-776E-4137FF43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AE2EA-3270-0D04-8796-6FFF415C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56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1FFE5-D8CD-446A-CF1B-A788FF69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B7396A-7AA1-ACD8-9B25-217E30BAE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BE509D-5E43-8A46-43BD-B0CE6675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A38C4-0212-4FAA-7179-DF89B876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EE199-8D6A-F1C6-7E76-90534E47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85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A115BF-BF21-90A9-92DB-B156A5282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5BBFC-645F-F6F3-604E-0934BF41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5C0EC0-C2C3-C29F-18C0-F209F633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32B98-70D9-0697-BA93-5A6B809B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5A927-4ADA-CB38-1FD0-08505713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34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76E7D-A5F0-0215-EE1A-F0CDC5BF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9C5E5-D3EE-1A3D-1918-ED40427F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C3B49-5FCF-54B8-1315-22D43644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ACDA3-B8F2-6E10-9378-E887F2E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BC93E-5C4B-0DB4-C727-FB2409AF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10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B3E-D867-278F-C3EF-EB138C86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FF71F2-A669-495C-9E0D-0117399E6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C0ACE-E904-30FA-BC17-2BAEC601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3FBD6-72D9-AABC-1727-D701AC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70B86D-77DA-38DE-7EE0-190F8704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0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CC3A-99E0-7277-384A-695FA943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81943-0192-D414-1AE0-C7531FC3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51C812-27CD-B1DD-A34F-6C19F045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A93176-CFBE-2D4E-3CD1-5C51C782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CFE72-301B-B2FD-967C-1D2DCDD3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C12CEE-72BD-3B10-9A8C-D9914B6A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3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CB5EE-ECC8-DA89-A4CC-A78F4BEE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4C4917-E461-7EC8-B2F4-FEB6FB56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B112BA-F9A9-97C6-AE0F-D0724ECE6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786BA3-98C1-CA6C-B02A-284E880A9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FA5920-9046-5C72-8045-CF5B074AC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0DA358-92D9-5FC8-FF6B-970D975F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230C5C-5921-F421-8A78-F5507E3C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E0D15-0930-76C8-82F2-EB0FE15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86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1FABA-B305-E549-C1D1-FE0107A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FB4923-14DE-89AA-8876-3F72443F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B4B439-A23C-2067-87E7-F2BFA29D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F703A6-067E-AFA4-CD84-6369D50D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8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67112D-BB08-C824-9192-66596A94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024AB6-058F-4EA7-D4BA-0EB0A2D1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BD6F7-ED9C-EEB2-B1C9-08816F99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5E740-C5D0-7AA7-90D9-34868C28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6BBF7-1E5A-12A4-8023-BC988718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58EE22-6CD6-51F0-F84D-7A0ABC4E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FB15D0-A577-F8E4-6D93-FFA6607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743E7-8CDB-CF5F-3F75-24809140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2648A3-842C-93F0-24B9-36CF0CA5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54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153E2-435B-8EAB-446E-8BD329BC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3BB880-6A1F-51E7-B2AF-D6F7A28A9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3AF2F5-6E94-21AB-EAE7-2DA2B74A8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83126-6360-2428-4AEE-BC05B6C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14A4BB-141B-43D6-6EE3-23D705A5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C4FDED-66AA-D054-94A3-0BB5FA00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11DCF0-C5E6-BB92-19CB-605F2D11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795B5-2E5F-70C0-AA6B-7EF2E7B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1B3F95-5D0A-CB33-8424-F77EB3684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E197-69FA-4986-959F-B80D52FD18D4}" type="datetimeFigureOut">
              <a:rPr lang="de-DE" smtClean="0"/>
              <a:t>19.02.2023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A2D485-7B1C-EB8D-5A91-9B8FF5567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5BD6C-61E5-9BC9-5BCD-E3D6E2E47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9.png"/><Relationship Id="rId18" Type="http://schemas.openxmlformats.org/officeDocument/2006/relationships/customXml" Target="../ink/ink16.xml"/><Relationship Id="rId26" Type="http://schemas.openxmlformats.org/officeDocument/2006/relationships/customXml" Target="../ink/ink21.xml"/><Relationship Id="rId39" Type="http://schemas.openxmlformats.org/officeDocument/2006/relationships/customXml" Target="../ink/ink28.xml"/><Relationship Id="rId3" Type="http://schemas.openxmlformats.org/officeDocument/2006/relationships/image" Target="../media/image14.png"/><Relationship Id="rId21" Type="http://schemas.openxmlformats.org/officeDocument/2006/relationships/customXml" Target="../ink/ink18.xml"/><Relationship Id="rId34" Type="http://schemas.openxmlformats.org/officeDocument/2006/relationships/customXml" Target="../ink/ink25.xml"/><Relationship Id="rId42" Type="http://schemas.openxmlformats.org/officeDocument/2006/relationships/image" Target="../media/image32.png"/><Relationship Id="rId7" Type="http://schemas.openxmlformats.org/officeDocument/2006/relationships/image" Target="../media/image16.png"/><Relationship Id="rId12" Type="http://schemas.openxmlformats.org/officeDocument/2006/relationships/customXml" Target="../ink/ink13.xml"/><Relationship Id="rId17" Type="http://schemas.openxmlformats.org/officeDocument/2006/relationships/image" Target="../media/image21.png"/><Relationship Id="rId25" Type="http://schemas.openxmlformats.org/officeDocument/2006/relationships/customXml" Target="../ink/ink20.xml"/><Relationship Id="rId33" Type="http://schemas.openxmlformats.org/officeDocument/2006/relationships/image" Target="../media/image28.png"/><Relationship Id="rId38" Type="http://schemas.openxmlformats.org/officeDocument/2006/relationships/customXml" Target="../ink/ink27.xml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26.png"/><Relationship Id="rId41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8.png"/><Relationship Id="rId24" Type="http://schemas.openxmlformats.org/officeDocument/2006/relationships/image" Target="../media/image24.png"/><Relationship Id="rId32" Type="http://schemas.openxmlformats.org/officeDocument/2006/relationships/customXml" Target="../ink/ink24.xml"/><Relationship Id="rId37" Type="http://schemas.openxmlformats.org/officeDocument/2006/relationships/image" Target="../media/image30.png"/><Relationship Id="rId40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customXml" Target="../ink/ink19.xml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2.xml"/><Relationship Id="rId19" Type="http://schemas.openxmlformats.org/officeDocument/2006/relationships/image" Target="../media/image22.png"/><Relationship Id="rId31" Type="http://schemas.openxmlformats.org/officeDocument/2006/relationships/image" Target="../media/image27.png"/><Relationship Id="rId44" Type="http://schemas.openxmlformats.org/officeDocument/2006/relationships/image" Target="../media/image33.png"/><Relationship Id="rId4" Type="http://schemas.openxmlformats.org/officeDocument/2006/relationships/customXml" Target="../ink/ink9.xml"/><Relationship Id="rId9" Type="http://schemas.openxmlformats.org/officeDocument/2006/relationships/image" Target="../media/image17.png"/><Relationship Id="rId14" Type="http://schemas.openxmlformats.org/officeDocument/2006/relationships/customXml" Target="../ink/ink14.xml"/><Relationship Id="rId22" Type="http://schemas.openxmlformats.org/officeDocument/2006/relationships/image" Target="../media/image23.png"/><Relationship Id="rId27" Type="http://schemas.openxmlformats.org/officeDocument/2006/relationships/image" Target="../media/image25.png"/><Relationship Id="rId30" Type="http://schemas.openxmlformats.org/officeDocument/2006/relationships/customXml" Target="../ink/ink23.xml"/><Relationship Id="rId35" Type="http://schemas.openxmlformats.org/officeDocument/2006/relationships/image" Target="../media/image29.png"/><Relationship Id="rId43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customXml" Target="../ink/ink3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39.png"/><Relationship Id="rId4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4ABBE-59B2-2663-8BBF-1B4BAC944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5000"/>
              <a:t>Minecraft meets Computer Science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E9211-6455-FD1B-CB1F-BA9530DBA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2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3079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ABA3-0901-47BF-4E7F-A8CDC45B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binaersystem</a:t>
            </a:r>
          </a:p>
        </p:txBody>
      </p:sp>
    </p:spTree>
    <p:extLst>
      <p:ext uri="{BB962C8B-B14F-4D97-AF65-F5344CB8AC3E}">
        <p14:creationId xmlns:p14="http://schemas.microsoft.com/office/powerpoint/2010/main" val="36286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Text enthält.">
            <a:extLst>
              <a:ext uri="{FF2B5EF4-FFF2-40B4-BE49-F238E27FC236}">
                <a16:creationId xmlns:a16="http://schemas.microsoft.com/office/drawing/2014/main" id="{8D33A331-C6E3-AF0D-2291-9085B5C1A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AB3A02-63E6-6004-F2AA-2BCD1977F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606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22EA73-C048-0476-6DA6-F522CB595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-2601"/>
            <a:ext cx="12193524" cy="686231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D58C07-45E8-655E-A84C-F5DDE8AFF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4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202052E-01A1-CEE3-3A64-F437DAE6E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00914-470A-9835-CAE6-5EF6785E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Double dabble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E5524-9DF1-F91E-A11A-AEF75939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469066" cy="64112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4500" dirty="0">
                <a:solidFill>
                  <a:srgbClr val="00B050"/>
                </a:solidFill>
              </a:rPr>
              <a:t>1010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7078D43-FFF0-8BE4-60FD-47E508AA5915}"/>
              </a:ext>
            </a:extLst>
          </p:cNvPr>
          <p:cNvSpPr txBox="1">
            <a:spLocks/>
          </p:cNvSpPr>
          <p:nvPr/>
        </p:nvSpPr>
        <p:spPr>
          <a:xfrm>
            <a:off x="2819231" y="1825626"/>
            <a:ext cx="2879820" cy="64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500" dirty="0">
                <a:solidFill>
                  <a:srgbClr val="FFC000"/>
                </a:solidFill>
              </a:rPr>
              <a:t>0001 0000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A3A526F-F1BC-50D8-4544-1AED013452F5}"/>
              </a:ext>
            </a:extLst>
          </p:cNvPr>
          <p:cNvSpPr txBox="1">
            <a:spLocks/>
          </p:cNvSpPr>
          <p:nvPr/>
        </p:nvSpPr>
        <p:spPr>
          <a:xfrm>
            <a:off x="2307266" y="3108436"/>
            <a:ext cx="755133" cy="6411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800" dirty="0"/>
              <a:t>10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84652004-D755-8949-F3EA-45AAF9333654}"/>
              </a:ext>
            </a:extLst>
          </p:cNvPr>
          <p:cNvSpPr txBox="1">
            <a:spLocks/>
          </p:cNvSpPr>
          <p:nvPr/>
        </p:nvSpPr>
        <p:spPr>
          <a:xfrm>
            <a:off x="5092657" y="3108436"/>
            <a:ext cx="351929" cy="417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800" dirty="0"/>
              <a:t>0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0C629C3-EA1A-8364-62ED-2984E78D8476}"/>
              </a:ext>
            </a:extLst>
          </p:cNvPr>
          <p:cNvGrpSpPr/>
          <p:nvPr/>
        </p:nvGrpSpPr>
        <p:grpSpPr>
          <a:xfrm>
            <a:off x="1647636" y="2524697"/>
            <a:ext cx="723600" cy="835920"/>
            <a:chOff x="1647636" y="2524697"/>
            <a:chExt cx="723600" cy="83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E1796864-4250-E2DE-81C3-7DD31F3E29A3}"/>
                    </a:ext>
                  </a:extLst>
                </p14:cNvPr>
                <p14:cNvContentPartPr/>
                <p14:nvPr/>
              </p14:nvContentPartPr>
              <p14:xfrm>
                <a:off x="1739076" y="2664737"/>
                <a:ext cx="632160" cy="6958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E1796864-4250-E2DE-81C3-7DD31F3E29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0076" y="2656097"/>
                  <a:ext cx="6498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D1632E01-3691-D546-70F8-C8CFF5CC22F4}"/>
                    </a:ext>
                  </a:extLst>
                </p14:cNvPr>
                <p14:cNvContentPartPr/>
                <p14:nvPr/>
              </p14:nvContentPartPr>
              <p14:xfrm>
                <a:off x="1647636" y="2524697"/>
                <a:ext cx="212400" cy="2188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D1632E01-3691-D546-70F8-C8CFF5CC22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8996" y="2516057"/>
                  <a:ext cx="23004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18A3FFC-BAEB-5124-C0AD-E9C5801D7FEF}"/>
              </a:ext>
            </a:extLst>
          </p:cNvPr>
          <p:cNvGrpSpPr/>
          <p:nvPr/>
        </p:nvGrpSpPr>
        <p:grpSpPr>
          <a:xfrm>
            <a:off x="3029676" y="2480417"/>
            <a:ext cx="520920" cy="870120"/>
            <a:chOff x="3029676" y="2480417"/>
            <a:chExt cx="520920" cy="87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EB382BFF-A479-E277-15F4-29BF18693D93}"/>
                    </a:ext>
                  </a:extLst>
                </p14:cNvPr>
                <p14:cNvContentPartPr/>
                <p14:nvPr/>
              </p14:nvContentPartPr>
              <p14:xfrm>
                <a:off x="3029676" y="2552777"/>
                <a:ext cx="437040" cy="7977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EB382BFF-A479-E277-15F4-29BF18693D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21036" y="2543777"/>
                  <a:ext cx="45468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37FA0EF2-B398-42A2-503F-BD2670A4259D}"/>
                    </a:ext>
                  </a:extLst>
                </p14:cNvPr>
                <p14:cNvContentPartPr/>
                <p14:nvPr/>
              </p14:nvContentPartPr>
              <p14:xfrm>
                <a:off x="3400116" y="2480417"/>
                <a:ext cx="150480" cy="1353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37FA0EF2-B398-42A2-503F-BD2670A425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91116" y="2471417"/>
                  <a:ext cx="16812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BC416E8-D0CB-C661-A736-BA1AAD1020DF}"/>
              </a:ext>
            </a:extLst>
          </p:cNvPr>
          <p:cNvGrpSpPr>
            <a:grpSpLocks/>
          </p:cNvGrpSpPr>
          <p:nvPr/>
        </p:nvGrpSpPr>
        <p:grpSpPr>
          <a:xfrm>
            <a:off x="4562916" y="2572577"/>
            <a:ext cx="498240" cy="820080"/>
            <a:chOff x="4562916" y="2572577"/>
            <a:chExt cx="498240" cy="8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8661601-831E-7966-0827-ADA7485BE992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4650036" y="2648177"/>
                <a:ext cx="411120" cy="74448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B8661601-831E-7966-0827-ADA7485BE9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41036" y="2639177"/>
                  <a:ext cx="42876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C0DA3809-423F-57F8-BD26-49E01E060EA5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4562916" y="2572577"/>
                <a:ext cx="115560" cy="14868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C0DA3809-423F-57F8-BD26-49E01E060EA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54276" y="2563937"/>
                  <a:ext cx="133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99FA9B14-3C5A-9083-5C4F-76DA9FFC6BEF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4678116" y="2572577"/>
                <a:ext cx="100800" cy="16992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99FA9B14-3C5A-9083-5C4F-76DA9FFC6BE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9476" y="2563937"/>
                  <a:ext cx="118440" cy="18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950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2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4AAFE-82E9-DC7D-FAA8-5713317C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Double Dabble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DBC9489-1317-8C6E-7445-E2CDF052150E}"/>
              </a:ext>
            </a:extLst>
          </p:cNvPr>
          <p:cNvSpPr txBox="1">
            <a:spLocks/>
          </p:cNvSpPr>
          <p:nvPr/>
        </p:nvSpPr>
        <p:spPr>
          <a:xfrm>
            <a:off x="10575851" y="5490096"/>
            <a:ext cx="1561215" cy="417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>
                <a:solidFill>
                  <a:srgbClr val="FFC000"/>
                </a:solidFill>
              </a:rPr>
              <a:t>0001 000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5CAE140-DEA9-34FA-DB24-204356794528}"/>
              </a:ext>
            </a:extLst>
          </p:cNvPr>
          <p:cNvGrpSpPr/>
          <p:nvPr/>
        </p:nvGrpSpPr>
        <p:grpSpPr>
          <a:xfrm>
            <a:off x="10775931" y="5861928"/>
            <a:ext cx="217080" cy="514080"/>
            <a:chOff x="2509116" y="2197457"/>
            <a:chExt cx="21708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C82898E5-CD8B-25B2-3BEA-D779D80AB53B}"/>
                    </a:ext>
                  </a:extLst>
                </p14:cNvPr>
                <p14:cNvContentPartPr/>
                <p14:nvPr/>
              </p14:nvContentPartPr>
              <p14:xfrm>
                <a:off x="2509116" y="2307617"/>
                <a:ext cx="160200" cy="40392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C82898E5-CD8B-25B2-3BEA-D779D80AB5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00116" y="2298617"/>
                  <a:ext cx="177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A3E3880-B2BA-240A-FE34-3925F1B619AB}"/>
                    </a:ext>
                  </a:extLst>
                </p14:cNvPr>
                <p14:cNvContentPartPr/>
                <p14:nvPr/>
              </p14:nvContentPartPr>
              <p14:xfrm>
                <a:off x="2604516" y="2197457"/>
                <a:ext cx="121680" cy="18432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2A3E3880-B2BA-240A-FE34-3925F1B619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5516" y="2188457"/>
                  <a:ext cx="139320" cy="20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D65B3BD-B259-8953-4CC8-BEF386DC2879}"/>
              </a:ext>
            </a:extLst>
          </p:cNvPr>
          <p:cNvSpPr txBox="1">
            <a:spLocks/>
          </p:cNvSpPr>
          <p:nvPr/>
        </p:nvSpPr>
        <p:spPr>
          <a:xfrm>
            <a:off x="10186709" y="6440155"/>
            <a:ext cx="589222" cy="417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10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74FED79-8EEB-985E-405D-5856F22BD45F}"/>
              </a:ext>
            </a:extLst>
          </p:cNvPr>
          <p:cNvGrpSpPr/>
          <p:nvPr/>
        </p:nvGrpSpPr>
        <p:grpSpPr>
          <a:xfrm>
            <a:off x="11539851" y="5875248"/>
            <a:ext cx="331200" cy="500400"/>
            <a:chOff x="3273036" y="2210777"/>
            <a:chExt cx="33120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E3437DE5-F4F8-D5D2-6DED-67F5A3431E2F}"/>
                    </a:ext>
                  </a:extLst>
                </p14:cNvPr>
                <p14:cNvContentPartPr/>
                <p14:nvPr/>
              </p14:nvContentPartPr>
              <p14:xfrm>
                <a:off x="3326316" y="2286737"/>
                <a:ext cx="277920" cy="4244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E3437DE5-F4F8-D5D2-6DED-67F5A3431E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7316" y="2277737"/>
                  <a:ext cx="2955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F936B239-D20A-32DE-FA12-36A810F3F6DF}"/>
                    </a:ext>
                  </a:extLst>
                </p14:cNvPr>
                <p14:cNvContentPartPr/>
                <p14:nvPr/>
              </p14:nvContentPartPr>
              <p14:xfrm>
                <a:off x="3273036" y="2210777"/>
                <a:ext cx="163440" cy="11808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F936B239-D20A-32DE-FA12-36A810F3F6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64036" y="2201777"/>
                  <a:ext cx="181080" cy="13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620C3DD-BCB2-2D78-B42E-97E86759D43A}"/>
              </a:ext>
            </a:extLst>
          </p:cNvPr>
          <p:cNvSpPr txBox="1">
            <a:spLocks/>
          </p:cNvSpPr>
          <p:nvPr/>
        </p:nvSpPr>
        <p:spPr>
          <a:xfrm>
            <a:off x="11840071" y="6418915"/>
            <a:ext cx="351929" cy="417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4772BB-2645-64F7-0057-422A844D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925726" cy="64112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4500" dirty="0">
                <a:solidFill>
                  <a:srgbClr val="FFC000"/>
                </a:solidFill>
              </a:rPr>
              <a:t>0000 0000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C32925A-8975-8C95-F8C3-97AF33364A18}"/>
              </a:ext>
            </a:extLst>
          </p:cNvPr>
          <p:cNvSpPr txBox="1">
            <a:spLocks/>
          </p:cNvSpPr>
          <p:nvPr/>
        </p:nvSpPr>
        <p:spPr>
          <a:xfrm>
            <a:off x="5361467" y="1814994"/>
            <a:ext cx="1469066" cy="64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500" dirty="0">
                <a:solidFill>
                  <a:srgbClr val="00B050"/>
                </a:solidFill>
              </a:rPr>
              <a:t>1010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DB3EF7B4-AABD-5D72-16E3-79AF98416E67}"/>
              </a:ext>
            </a:extLst>
          </p:cNvPr>
          <p:cNvSpPr txBox="1">
            <a:spLocks/>
          </p:cNvSpPr>
          <p:nvPr/>
        </p:nvSpPr>
        <p:spPr>
          <a:xfrm>
            <a:off x="838200" y="2596750"/>
            <a:ext cx="2925726" cy="64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500" dirty="0">
                <a:solidFill>
                  <a:srgbClr val="FFC000"/>
                </a:solidFill>
              </a:rPr>
              <a:t>0000 0001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6FBDB02E-203F-EA69-6807-81F467C6CA85}"/>
              </a:ext>
            </a:extLst>
          </p:cNvPr>
          <p:cNvSpPr txBox="1">
            <a:spLocks/>
          </p:cNvSpPr>
          <p:nvPr/>
        </p:nvSpPr>
        <p:spPr>
          <a:xfrm>
            <a:off x="5361467" y="2586118"/>
            <a:ext cx="1469066" cy="64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500" dirty="0">
                <a:solidFill>
                  <a:srgbClr val="00B050"/>
                </a:solidFill>
              </a:rPr>
              <a:t>010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86028EA2-4D3B-5EB2-73DA-8035BFA99EC4}"/>
              </a:ext>
            </a:extLst>
          </p:cNvPr>
          <p:cNvSpPr txBox="1">
            <a:spLocks/>
          </p:cNvSpPr>
          <p:nvPr/>
        </p:nvSpPr>
        <p:spPr>
          <a:xfrm>
            <a:off x="838200" y="3357242"/>
            <a:ext cx="2925726" cy="64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500" dirty="0">
                <a:solidFill>
                  <a:srgbClr val="FFC000"/>
                </a:solidFill>
              </a:rPr>
              <a:t>0000 0010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C7B9DCC0-A609-4449-A6E2-02CC2660CE66}"/>
              </a:ext>
            </a:extLst>
          </p:cNvPr>
          <p:cNvSpPr txBox="1">
            <a:spLocks/>
          </p:cNvSpPr>
          <p:nvPr/>
        </p:nvSpPr>
        <p:spPr>
          <a:xfrm>
            <a:off x="5361467" y="3346610"/>
            <a:ext cx="1469066" cy="64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5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AD7EAAF2-C6DA-7C85-759B-DFE925A0C72D}"/>
              </a:ext>
            </a:extLst>
          </p:cNvPr>
          <p:cNvSpPr txBox="1">
            <a:spLocks/>
          </p:cNvSpPr>
          <p:nvPr/>
        </p:nvSpPr>
        <p:spPr>
          <a:xfrm>
            <a:off x="838200" y="4149630"/>
            <a:ext cx="2925726" cy="64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500" dirty="0">
                <a:solidFill>
                  <a:srgbClr val="FFC000"/>
                </a:solidFill>
              </a:rPr>
              <a:t>0000 0101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98BF894F-0D30-0738-0CAB-0964778B91DC}"/>
              </a:ext>
            </a:extLst>
          </p:cNvPr>
          <p:cNvSpPr txBox="1">
            <a:spLocks/>
          </p:cNvSpPr>
          <p:nvPr/>
        </p:nvSpPr>
        <p:spPr>
          <a:xfrm>
            <a:off x="5361467" y="4138998"/>
            <a:ext cx="1469066" cy="64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5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1D411939-0DD2-8EDE-32AF-976A5B2DD102}"/>
              </a:ext>
            </a:extLst>
          </p:cNvPr>
          <p:cNvSpPr txBox="1">
            <a:spLocks/>
          </p:cNvSpPr>
          <p:nvPr/>
        </p:nvSpPr>
        <p:spPr>
          <a:xfrm>
            <a:off x="838200" y="4931386"/>
            <a:ext cx="2925726" cy="64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500" dirty="0">
                <a:solidFill>
                  <a:srgbClr val="FFC000"/>
                </a:solidFill>
              </a:rPr>
              <a:t>0000 1000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9685780B-BEDD-E265-F61D-2DA35BDD4854}"/>
              </a:ext>
            </a:extLst>
          </p:cNvPr>
          <p:cNvSpPr txBox="1">
            <a:spLocks/>
          </p:cNvSpPr>
          <p:nvPr/>
        </p:nvSpPr>
        <p:spPr>
          <a:xfrm>
            <a:off x="5361467" y="4920754"/>
            <a:ext cx="1469066" cy="64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5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2572071E-A40E-F272-A7C2-9D804DBBF6D8}"/>
              </a:ext>
            </a:extLst>
          </p:cNvPr>
          <p:cNvSpPr txBox="1">
            <a:spLocks/>
          </p:cNvSpPr>
          <p:nvPr/>
        </p:nvSpPr>
        <p:spPr>
          <a:xfrm>
            <a:off x="838200" y="5702510"/>
            <a:ext cx="2925726" cy="641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4500" dirty="0">
                <a:solidFill>
                  <a:srgbClr val="FFC000"/>
                </a:solidFill>
              </a:rPr>
              <a:t>0001 0000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68FA792E-D64A-B4BC-F3FE-14A8EAA55FB3}"/>
                  </a:ext>
                </a:extLst>
              </p14:cNvPr>
              <p14:cNvContentPartPr/>
              <p14:nvPr/>
            </p14:nvContentPartPr>
            <p14:xfrm>
              <a:off x="2423821" y="4743042"/>
              <a:ext cx="1148040" cy="3168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68FA792E-D64A-B4BC-F3FE-14A8EAA55F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5821" y="4725042"/>
                <a:ext cx="118368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751EBD0-CEC1-7778-4E33-CB4D9CD07769}"/>
              </a:ext>
            </a:extLst>
          </p:cNvPr>
          <p:cNvGrpSpPr/>
          <p:nvPr/>
        </p:nvGrpSpPr>
        <p:grpSpPr>
          <a:xfrm>
            <a:off x="7335661" y="1902642"/>
            <a:ext cx="631440" cy="552960"/>
            <a:chOff x="7335661" y="1902642"/>
            <a:chExt cx="63144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0873B350-B2E9-35AA-4EF3-611C35AAB775}"/>
                    </a:ext>
                  </a:extLst>
                </p14:cNvPr>
                <p14:cNvContentPartPr/>
                <p14:nvPr/>
              </p14:nvContentPartPr>
              <p14:xfrm>
                <a:off x="7335661" y="1902642"/>
                <a:ext cx="21240" cy="5529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0873B350-B2E9-35AA-4EF3-611C35AAB7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26661" y="1894002"/>
                  <a:ext cx="388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CF9EEE0-E884-CEB1-95F4-16D24B735203}"/>
                    </a:ext>
                  </a:extLst>
                </p14:cNvPr>
                <p14:cNvContentPartPr/>
                <p14:nvPr/>
              </p14:nvContentPartPr>
              <p14:xfrm>
                <a:off x="7538341" y="2200362"/>
                <a:ext cx="360" cy="36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CF9EEE0-E884-CEB1-95F4-16D24B7352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29341" y="21917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8E21EE2A-0D53-313D-15C5-424C23829DD1}"/>
                    </a:ext>
                  </a:extLst>
                </p14:cNvPr>
                <p14:cNvContentPartPr/>
                <p14:nvPr/>
              </p14:nvContentPartPr>
              <p14:xfrm>
                <a:off x="7750381" y="1921002"/>
                <a:ext cx="216720" cy="5317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8E21EE2A-0D53-313D-15C5-424C23829D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1741" y="1912002"/>
                  <a:ext cx="234360" cy="54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718B5AF7-5679-C141-E2B9-DC9287E14EE6}"/>
              </a:ext>
            </a:extLst>
          </p:cNvPr>
          <p:cNvGrpSpPr/>
          <p:nvPr/>
        </p:nvGrpSpPr>
        <p:grpSpPr>
          <a:xfrm>
            <a:off x="7304341" y="2689602"/>
            <a:ext cx="721800" cy="553320"/>
            <a:chOff x="7304341" y="2689602"/>
            <a:chExt cx="72180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2D8C1F2D-222B-8084-4E8E-3B41A2D025B1}"/>
                    </a:ext>
                  </a:extLst>
                </p14:cNvPr>
                <p14:cNvContentPartPr/>
                <p14:nvPr/>
              </p14:nvContentPartPr>
              <p14:xfrm>
                <a:off x="7304341" y="2689602"/>
                <a:ext cx="11520" cy="5533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2D8C1F2D-222B-8084-4E8E-3B41A2D025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95701" y="2680602"/>
                  <a:ext cx="29160" cy="57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E6A39F2-4539-DDC6-3F38-C2DE17F801BB}"/>
                </a:ext>
              </a:extLst>
            </p:cNvPr>
            <p:cNvGrpSpPr/>
            <p:nvPr/>
          </p:nvGrpSpPr>
          <p:grpSpPr>
            <a:xfrm>
              <a:off x="7570021" y="2749362"/>
              <a:ext cx="456120" cy="492480"/>
              <a:chOff x="7570021" y="2749362"/>
              <a:chExt cx="456120" cy="49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785F4A26-5692-9AD1-2E1C-E374D4918272}"/>
                      </a:ext>
                    </a:extLst>
                  </p14:cNvPr>
                  <p14:cNvContentPartPr/>
                  <p14:nvPr/>
                </p14:nvContentPartPr>
                <p14:xfrm>
                  <a:off x="7570021" y="2944842"/>
                  <a:ext cx="360" cy="36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785F4A26-5692-9AD1-2E1C-E374D4918272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561021" y="293584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57ACFD9B-A492-BD3C-2844-EF980C93E566}"/>
                      </a:ext>
                    </a:extLst>
                  </p14:cNvPr>
                  <p14:cNvContentPartPr/>
                  <p14:nvPr/>
                </p14:nvContentPartPr>
                <p14:xfrm>
                  <a:off x="7761181" y="2749362"/>
                  <a:ext cx="264960" cy="49248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57ACFD9B-A492-BD3C-2844-EF980C93E566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752541" y="2740722"/>
                    <a:ext cx="282600" cy="510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9AD3128-8D89-22C3-C61F-CAFFA4DC7786}"/>
              </a:ext>
            </a:extLst>
          </p:cNvPr>
          <p:cNvGrpSpPr/>
          <p:nvPr/>
        </p:nvGrpSpPr>
        <p:grpSpPr>
          <a:xfrm>
            <a:off x="7292821" y="3487362"/>
            <a:ext cx="570240" cy="573120"/>
            <a:chOff x="7292821" y="3487362"/>
            <a:chExt cx="57024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44C798FA-29EA-B65B-4018-6BCBE69133C7}"/>
                    </a:ext>
                  </a:extLst>
                </p14:cNvPr>
                <p14:cNvContentPartPr/>
                <p14:nvPr/>
              </p14:nvContentPartPr>
              <p14:xfrm>
                <a:off x="7292821" y="3487362"/>
                <a:ext cx="12240" cy="57312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44C798FA-29EA-B65B-4018-6BCBE69133C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84181" y="3478362"/>
                  <a:ext cx="298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2AA5BFA-F2D9-DFC2-DBF8-2DB1C0231EB1}"/>
                    </a:ext>
                  </a:extLst>
                </p14:cNvPr>
                <p14:cNvContentPartPr/>
                <p14:nvPr/>
              </p14:nvContentPartPr>
              <p14:xfrm>
                <a:off x="7495501" y="3710202"/>
                <a:ext cx="360" cy="36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2AA5BFA-F2D9-DFC2-DBF8-2DB1C0231E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86861" y="37015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54573DB5-7326-B19B-E1A7-9006F034FA12}"/>
                    </a:ext>
                  </a:extLst>
                </p14:cNvPr>
                <p14:cNvContentPartPr/>
                <p14:nvPr/>
              </p14:nvContentPartPr>
              <p14:xfrm>
                <a:off x="7570381" y="3579162"/>
                <a:ext cx="292680" cy="47880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54573DB5-7326-B19B-E1A7-9006F034FA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61741" y="3570522"/>
                  <a:ext cx="310320" cy="49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0A0A4ED-D3DF-4C94-BEEE-18659B4B4227}"/>
              </a:ext>
            </a:extLst>
          </p:cNvPr>
          <p:cNvGrpSpPr/>
          <p:nvPr/>
        </p:nvGrpSpPr>
        <p:grpSpPr>
          <a:xfrm>
            <a:off x="7240261" y="4306002"/>
            <a:ext cx="695520" cy="626400"/>
            <a:chOff x="7240261" y="4306002"/>
            <a:chExt cx="695520" cy="62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9556E41B-8FA6-153C-87B0-6CB806489B0E}"/>
                    </a:ext>
                  </a:extLst>
                </p14:cNvPr>
                <p14:cNvContentPartPr/>
                <p14:nvPr/>
              </p14:nvContentPartPr>
              <p14:xfrm>
                <a:off x="7240261" y="4306002"/>
                <a:ext cx="32760" cy="6264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9556E41B-8FA6-153C-87B0-6CB806489B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31261" y="4297002"/>
                  <a:ext cx="5040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4BE5A99A-FAAE-88C4-8915-79E8D78CE7F7}"/>
                    </a:ext>
                  </a:extLst>
                </p14:cNvPr>
                <p14:cNvContentPartPr/>
                <p14:nvPr/>
              </p14:nvContentPartPr>
              <p14:xfrm>
                <a:off x="7443661" y="4462602"/>
                <a:ext cx="31320" cy="3315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4BE5A99A-FAAE-88C4-8915-79E8D78CE7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34661" y="4453602"/>
                  <a:ext cx="489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5C878F89-0C02-3104-DE59-7520BAEFD218}"/>
                    </a:ext>
                  </a:extLst>
                </p14:cNvPr>
                <p14:cNvContentPartPr/>
                <p14:nvPr/>
              </p14:nvContentPartPr>
              <p14:xfrm>
                <a:off x="7421341" y="4613802"/>
                <a:ext cx="137520" cy="11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5C878F89-0C02-3104-DE59-7520BAEFD2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12341" y="4604802"/>
                  <a:ext cx="155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F99C840C-9CDB-907D-685E-7EE7C1AE6D6F}"/>
                    </a:ext>
                  </a:extLst>
                </p14:cNvPr>
                <p14:cNvContentPartPr/>
                <p14:nvPr/>
              </p14:nvContentPartPr>
              <p14:xfrm>
                <a:off x="7697821" y="4443522"/>
                <a:ext cx="237960" cy="40536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F99C840C-9CDB-907D-685E-7EE7C1AE6D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88821" y="4434522"/>
                  <a:ext cx="25560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7961589F-0C6F-4695-F68F-A02FF8D62D81}"/>
              </a:ext>
            </a:extLst>
          </p:cNvPr>
          <p:cNvGrpSpPr/>
          <p:nvPr/>
        </p:nvGrpSpPr>
        <p:grpSpPr>
          <a:xfrm>
            <a:off x="7218661" y="5081802"/>
            <a:ext cx="591120" cy="489240"/>
            <a:chOff x="7218661" y="5081802"/>
            <a:chExt cx="591120" cy="489240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848AE870-076A-72AF-09B1-7119B03A39AA}"/>
                </a:ext>
              </a:extLst>
            </p:cNvPr>
            <p:cNvGrpSpPr/>
            <p:nvPr/>
          </p:nvGrpSpPr>
          <p:grpSpPr>
            <a:xfrm>
              <a:off x="7218661" y="5081802"/>
              <a:ext cx="203040" cy="488520"/>
              <a:chOff x="7218661" y="5081802"/>
              <a:chExt cx="203040" cy="48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89F2CD5A-9E1A-A02D-CDA9-ABA3981EC990}"/>
                      </a:ext>
                    </a:extLst>
                  </p14:cNvPr>
                  <p14:cNvContentPartPr/>
                  <p14:nvPr/>
                </p14:nvContentPartPr>
                <p14:xfrm>
                  <a:off x="7218661" y="5081802"/>
                  <a:ext cx="11520" cy="488520"/>
                </p14:xfrm>
              </p:contentPart>
            </mc:Choice>
            <mc:Fallback xmlns="">
              <p:pic>
                <p:nvPicPr>
                  <p:cNvPr id="52" name="Freihand 51">
                    <a:extLst>
                      <a:ext uri="{FF2B5EF4-FFF2-40B4-BE49-F238E27FC236}">
                        <a16:creationId xmlns:a16="http://schemas.microsoft.com/office/drawing/2014/main" id="{89F2CD5A-9E1A-A02D-CDA9-ABA3981EC99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210021" y="5073162"/>
                    <a:ext cx="29160" cy="50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E8AC8841-ADEF-8FD1-0713-98BDA001D126}"/>
                      </a:ext>
                    </a:extLst>
                  </p14:cNvPr>
                  <p14:cNvContentPartPr/>
                  <p14:nvPr/>
                </p14:nvContentPartPr>
                <p14:xfrm>
                  <a:off x="7421341" y="5337042"/>
                  <a:ext cx="360" cy="36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E8AC8841-ADEF-8FD1-0713-98BDA001D12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412341" y="532840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FD8DC9C9-1065-63B3-EB51-EED36E424289}"/>
                    </a:ext>
                  </a:extLst>
                </p14:cNvPr>
                <p14:cNvContentPartPr/>
                <p14:nvPr/>
              </p14:nvContentPartPr>
              <p14:xfrm>
                <a:off x="7598461" y="5117082"/>
                <a:ext cx="211320" cy="45396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FD8DC9C9-1065-63B3-EB51-EED36E4242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89821" y="5108082"/>
                  <a:ext cx="228960" cy="4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47E255-D84B-DF03-917B-ECDDA5F084DE}"/>
              </a:ext>
            </a:extLst>
          </p:cNvPr>
          <p:cNvGrpSpPr/>
          <p:nvPr/>
        </p:nvGrpSpPr>
        <p:grpSpPr>
          <a:xfrm>
            <a:off x="3559261" y="2129442"/>
            <a:ext cx="1906200" cy="536400"/>
            <a:chOff x="3559261" y="2129442"/>
            <a:chExt cx="1906200" cy="5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3EA39967-7F45-4593-B11C-CAEEF6BB8A9C}"/>
                    </a:ext>
                  </a:extLst>
                </p14:cNvPr>
                <p14:cNvContentPartPr/>
                <p14:nvPr/>
              </p14:nvContentPartPr>
              <p14:xfrm>
                <a:off x="3641701" y="2129442"/>
                <a:ext cx="1823760" cy="43200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3EA39967-7F45-4593-B11C-CAEEF6BB8A9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33061" y="2120442"/>
                  <a:ext cx="1841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192231B-7383-35CD-6269-E058F70BB22E}"/>
                    </a:ext>
                  </a:extLst>
                </p14:cNvPr>
                <p14:cNvContentPartPr/>
                <p14:nvPr/>
              </p14:nvContentPartPr>
              <p14:xfrm>
                <a:off x="3559261" y="2519682"/>
                <a:ext cx="222480" cy="14616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6192231B-7383-35CD-6269-E058F70BB2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50621" y="2510682"/>
                  <a:ext cx="240120" cy="16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77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7" grpId="0"/>
      <p:bldP spid="18" grpId="0"/>
      <p:bldP spid="22" grpId="0"/>
      <p:bldP spid="23" grpId="0"/>
      <p:bldP spid="29" grpId="0"/>
      <p:bldP spid="30" grpId="0"/>
      <p:bldP spid="31" grpId="0"/>
      <p:bldP spid="3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4B437-D55C-77CC-79CC-8039DFF8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 Minecraft</a:t>
            </a:r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fik 16" descr="Ein Bild, das Text, Bleistift enthält.&#10;&#10;Automatisch generierte Beschreibung">
            <a:extLst>
              <a:ext uri="{FF2B5EF4-FFF2-40B4-BE49-F238E27FC236}">
                <a16:creationId xmlns:a16="http://schemas.microsoft.com/office/drawing/2014/main" id="{725142B6-AD5B-9430-36BB-542ABE3A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64" y="628650"/>
            <a:ext cx="2288730" cy="5449360"/>
          </a:xfrm>
          <a:prstGeom prst="rect">
            <a:avLst/>
          </a:prstGeom>
        </p:spPr>
      </p:pic>
      <p:sp>
        <p:nvSpPr>
          <p:cNvPr id="63" name="Rectangle 51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fik 12" descr="Ein Bild, das Himmel enthält.&#10;&#10;Automatisch generierte Beschreibung">
            <a:extLst>
              <a:ext uri="{FF2B5EF4-FFF2-40B4-BE49-F238E27FC236}">
                <a16:creationId xmlns:a16="http://schemas.microsoft.com/office/drawing/2014/main" id="{596DCD9F-BF71-B506-66B7-B0E2FA70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06" y="628649"/>
            <a:ext cx="2230363" cy="263948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7698AE1-5222-5C21-BD95-D13949534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86" y="628649"/>
            <a:ext cx="2085192" cy="263948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4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F63CC-B32D-DB7F-36AE-51652116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</a:t>
            </a:r>
          </a:p>
        </p:txBody>
      </p:sp>
      <p:pic>
        <p:nvPicPr>
          <p:cNvPr id="5" name="Inhaltsplatzhalter 4" descr="Ein Bild, das Text, orange enthält.&#10;&#10;Automatisch generierte Beschreibung">
            <a:extLst>
              <a:ext uri="{FF2B5EF4-FFF2-40B4-BE49-F238E27FC236}">
                <a16:creationId xmlns:a16="http://schemas.microsoft.com/office/drawing/2014/main" id="{1ECDBEC3-AA95-7849-6A13-51D9CCF1B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7079">
            <a:off x="4611684" y="267132"/>
            <a:ext cx="2158678" cy="1349174"/>
          </a:xfrm>
        </p:spPr>
      </p:pic>
      <p:pic>
        <p:nvPicPr>
          <p:cNvPr id="7" name="Grafik 6" descr="Ein Bild, das orange enthält.&#10;&#10;Automatisch generierte Beschreibung">
            <a:extLst>
              <a:ext uri="{FF2B5EF4-FFF2-40B4-BE49-F238E27FC236}">
                <a16:creationId xmlns:a16="http://schemas.microsoft.com/office/drawing/2014/main" id="{1B86169B-BEE6-16DE-C432-45AC8E18A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3650">
            <a:off x="6552806" y="432775"/>
            <a:ext cx="2398707" cy="149919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2657F85-1095-F89A-2A5B-20DA9C830248}"/>
              </a:ext>
            </a:extLst>
          </p:cNvPr>
          <p:cNvGrpSpPr/>
          <p:nvPr/>
        </p:nvGrpSpPr>
        <p:grpSpPr>
          <a:xfrm>
            <a:off x="838200" y="1690688"/>
            <a:ext cx="1118190" cy="2328419"/>
            <a:chOff x="838200" y="1690688"/>
            <a:chExt cx="1118190" cy="2328419"/>
          </a:xfrm>
        </p:grpSpPr>
        <p:sp>
          <p:nvSpPr>
            <p:cNvPr id="16" name="Inhaltsplatzhalter 2">
              <a:extLst>
                <a:ext uri="{FF2B5EF4-FFF2-40B4-BE49-F238E27FC236}">
                  <a16:creationId xmlns:a16="http://schemas.microsoft.com/office/drawing/2014/main" id="{9A046945-D36D-A837-BF69-EFC29CB6D7E6}"/>
                </a:ext>
              </a:extLst>
            </p:cNvPr>
            <p:cNvSpPr txBox="1">
              <a:spLocks/>
            </p:cNvSpPr>
            <p:nvPr/>
          </p:nvSpPr>
          <p:spPr>
            <a:xfrm>
              <a:off x="1454888" y="1690688"/>
              <a:ext cx="501502" cy="13248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de-DE" sz="4500" dirty="0">
                <a:solidFill>
                  <a:srgbClr val="00B050"/>
                </a:solidFill>
              </a:endParaRPr>
            </a:p>
          </p:txBody>
        </p:sp>
        <p:sp>
          <p:nvSpPr>
            <p:cNvPr id="17" name="Inhaltsplatzhalter 2">
              <a:extLst>
                <a:ext uri="{FF2B5EF4-FFF2-40B4-BE49-F238E27FC236}">
                  <a16:creationId xmlns:a16="http://schemas.microsoft.com/office/drawing/2014/main" id="{F154F238-92E1-8BDE-5227-D4A91C28432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690688"/>
              <a:ext cx="501502" cy="13255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de-DE" sz="4500" dirty="0">
                <a:solidFill>
                  <a:srgbClr val="00B05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+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CE3D654A-BF3C-7838-73FA-BD1EDCB9C666}"/>
                    </a:ext>
                  </a:extLst>
                </p14:cNvPr>
                <p14:cNvContentPartPr/>
                <p14:nvPr/>
              </p14:nvContentPartPr>
              <p14:xfrm>
                <a:off x="855495" y="3361808"/>
                <a:ext cx="1083600" cy="36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CE3D654A-BF3C-7838-73FA-BD1EDCB9C6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495" y="3352808"/>
                  <a:ext cx="110124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Inhaltsplatzhalter 2">
              <a:extLst>
                <a:ext uri="{FF2B5EF4-FFF2-40B4-BE49-F238E27FC236}">
                  <a16:creationId xmlns:a16="http://schemas.microsoft.com/office/drawing/2014/main" id="{6805DD3B-2DF8-539B-CE3C-C07926204992}"/>
                </a:ext>
              </a:extLst>
            </p:cNvPr>
            <p:cNvSpPr txBox="1">
              <a:spLocks/>
            </p:cNvSpPr>
            <p:nvPr/>
          </p:nvSpPr>
          <p:spPr>
            <a:xfrm>
              <a:off x="1454888" y="3429000"/>
              <a:ext cx="501502" cy="5901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de-DE" sz="4500" dirty="0">
                <a:solidFill>
                  <a:srgbClr val="00B050"/>
                </a:solidFill>
              </a:endParaRPr>
            </a:p>
          </p:txBody>
        </p:sp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400A30A8-316D-7300-500A-0F684B50A7D4}"/>
                </a:ext>
              </a:extLst>
            </p:cNvPr>
            <p:cNvSpPr txBox="1">
              <a:spLocks/>
            </p:cNvSpPr>
            <p:nvPr/>
          </p:nvSpPr>
          <p:spPr>
            <a:xfrm>
              <a:off x="1557882" y="3042831"/>
              <a:ext cx="295514" cy="3861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de-DE" sz="2200" dirty="0">
                <a:solidFill>
                  <a:srgbClr val="00B05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de-DE" sz="2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C6B6BD0-8717-AB50-244E-92CDA4EAA0B2}"/>
              </a:ext>
            </a:extLst>
          </p:cNvPr>
          <p:cNvGrpSpPr/>
          <p:nvPr/>
        </p:nvGrpSpPr>
        <p:grpSpPr>
          <a:xfrm>
            <a:off x="2255875" y="4019107"/>
            <a:ext cx="1118190" cy="2328419"/>
            <a:chOff x="2255875" y="4019107"/>
            <a:chExt cx="1118190" cy="2328419"/>
          </a:xfrm>
        </p:grpSpPr>
        <p:sp>
          <p:nvSpPr>
            <p:cNvPr id="12" name="Inhaltsplatzhalter 2">
              <a:extLst>
                <a:ext uri="{FF2B5EF4-FFF2-40B4-BE49-F238E27FC236}">
                  <a16:creationId xmlns:a16="http://schemas.microsoft.com/office/drawing/2014/main" id="{E3BA4326-0AEB-8A01-3EA9-2264BE43C05A}"/>
                </a:ext>
              </a:extLst>
            </p:cNvPr>
            <p:cNvSpPr txBox="1">
              <a:spLocks/>
            </p:cNvSpPr>
            <p:nvPr/>
          </p:nvSpPr>
          <p:spPr>
            <a:xfrm>
              <a:off x="2872563" y="4019107"/>
              <a:ext cx="501502" cy="13248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de-DE" sz="4500" dirty="0">
                <a:solidFill>
                  <a:srgbClr val="00B050"/>
                </a:solidFill>
              </a:endParaRPr>
            </a:p>
          </p:txBody>
        </p:sp>
        <p:sp>
          <p:nvSpPr>
            <p:cNvPr id="13" name="Inhaltsplatzhalter 2">
              <a:extLst>
                <a:ext uri="{FF2B5EF4-FFF2-40B4-BE49-F238E27FC236}">
                  <a16:creationId xmlns:a16="http://schemas.microsoft.com/office/drawing/2014/main" id="{EB35D9DF-9438-13FA-B2BC-EC0A17CD0C00}"/>
                </a:ext>
              </a:extLst>
            </p:cNvPr>
            <p:cNvSpPr txBox="1">
              <a:spLocks/>
            </p:cNvSpPr>
            <p:nvPr/>
          </p:nvSpPr>
          <p:spPr>
            <a:xfrm>
              <a:off x="2255875" y="4019107"/>
              <a:ext cx="501502" cy="13255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de-DE" sz="4500" dirty="0">
                <a:solidFill>
                  <a:srgbClr val="00B05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+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80DAC36-7F38-7C58-9ABB-4D5E1E4061CE}"/>
                    </a:ext>
                  </a:extLst>
                </p14:cNvPr>
                <p14:cNvContentPartPr/>
                <p14:nvPr/>
              </p14:nvContentPartPr>
              <p14:xfrm>
                <a:off x="2273170" y="5690227"/>
                <a:ext cx="1083600" cy="36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80DAC36-7F38-7C58-9ABB-4D5E1E4061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64170" y="5681227"/>
                  <a:ext cx="110124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5" name="Inhaltsplatzhalter 2">
              <a:extLst>
                <a:ext uri="{FF2B5EF4-FFF2-40B4-BE49-F238E27FC236}">
                  <a16:creationId xmlns:a16="http://schemas.microsoft.com/office/drawing/2014/main" id="{9E6B1D7A-84AC-8249-8E4E-D7C018446EB0}"/>
                </a:ext>
              </a:extLst>
            </p:cNvPr>
            <p:cNvSpPr txBox="1">
              <a:spLocks/>
            </p:cNvSpPr>
            <p:nvPr/>
          </p:nvSpPr>
          <p:spPr>
            <a:xfrm>
              <a:off x="2872563" y="5757419"/>
              <a:ext cx="501502" cy="5901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de-DE" sz="4500" dirty="0">
                <a:solidFill>
                  <a:srgbClr val="00B050"/>
                </a:solidFill>
              </a:endParaRPr>
            </a:p>
          </p:txBody>
        </p:sp>
        <p:sp>
          <p:nvSpPr>
            <p:cNvPr id="18" name="Inhaltsplatzhalter 2">
              <a:extLst>
                <a:ext uri="{FF2B5EF4-FFF2-40B4-BE49-F238E27FC236}">
                  <a16:creationId xmlns:a16="http://schemas.microsoft.com/office/drawing/2014/main" id="{CFE27982-7429-5777-7A12-D4048BC8EA1D}"/>
                </a:ext>
              </a:extLst>
            </p:cNvPr>
            <p:cNvSpPr txBox="1">
              <a:spLocks/>
            </p:cNvSpPr>
            <p:nvPr/>
          </p:nvSpPr>
          <p:spPr>
            <a:xfrm>
              <a:off x="2975557" y="5371250"/>
              <a:ext cx="295514" cy="3861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de-DE" sz="2200" dirty="0">
                <a:solidFill>
                  <a:srgbClr val="00B05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de-DE" sz="2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097092A-F711-6A45-9D2D-032285C70A5D}"/>
              </a:ext>
            </a:extLst>
          </p:cNvPr>
          <p:cNvGrpSpPr/>
          <p:nvPr/>
        </p:nvGrpSpPr>
        <p:grpSpPr>
          <a:xfrm>
            <a:off x="3701264" y="2300891"/>
            <a:ext cx="1565396" cy="2328419"/>
            <a:chOff x="3701264" y="2300891"/>
            <a:chExt cx="1565396" cy="2328419"/>
          </a:xfrm>
        </p:grpSpPr>
        <p:sp>
          <p:nvSpPr>
            <p:cNvPr id="22" name="Inhaltsplatzhalter 2">
              <a:extLst>
                <a:ext uri="{FF2B5EF4-FFF2-40B4-BE49-F238E27FC236}">
                  <a16:creationId xmlns:a16="http://schemas.microsoft.com/office/drawing/2014/main" id="{D8462619-94EB-97C5-9B7D-17C2850A080C}"/>
                </a:ext>
              </a:extLst>
            </p:cNvPr>
            <p:cNvSpPr txBox="1">
              <a:spLocks/>
            </p:cNvSpPr>
            <p:nvPr/>
          </p:nvSpPr>
          <p:spPr>
            <a:xfrm>
              <a:off x="4765158" y="2300891"/>
              <a:ext cx="501502" cy="132484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de-DE" sz="4500" dirty="0">
                <a:solidFill>
                  <a:srgbClr val="00B050"/>
                </a:solidFill>
              </a:endParaRPr>
            </a:p>
          </p:txBody>
        </p:sp>
        <p:sp>
          <p:nvSpPr>
            <p:cNvPr id="23" name="Inhaltsplatzhalter 2">
              <a:extLst>
                <a:ext uri="{FF2B5EF4-FFF2-40B4-BE49-F238E27FC236}">
                  <a16:creationId xmlns:a16="http://schemas.microsoft.com/office/drawing/2014/main" id="{76FB015C-1E26-0A7E-3DB4-CE44581F1641}"/>
                </a:ext>
              </a:extLst>
            </p:cNvPr>
            <p:cNvSpPr txBox="1">
              <a:spLocks/>
            </p:cNvSpPr>
            <p:nvPr/>
          </p:nvSpPr>
          <p:spPr>
            <a:xfrm>
              <a:off x="3701264" y="2323131"/>
              <a:ext cx="501502" cy="13255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de-DE" sz="4500" dirty="0">
                <a:solidFill>
                  <a:srgbClr val="00B05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+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16CE62F7-9752-7154-9F1D-F423F62CB2C4}"/>
                    </a:ext>
                  </a:extLst>
                </p14:cNvPr>
                <p14:cNvContentPartPr/>
                <p14:nvPr/>
              </p14:nvContentPartPr>
              <p14:xfrm>
                <a:off x="3838353" y="3972011"/>
                <a:ext cx="1411012" cy="36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16CE62F7-9752-7154-9F1D-F423F62CB2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29352" y="3963011"/>
                  <a:ext cx="1428654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5" name="Inhaltsplatzhalter 2">
              <a:extLst>
                <a:ext uri="{FF2B5EF4-FFF2-40B4-BE49-F238E27FC236}">
                  <a16:creationId xmlns:a16="http://schemas.microsoft.com/office/drawing/2014/main" id="{81C469C6-5E77-E91E-906C-86B3AFFFC2FF}"/>
                </a:ext>
              </a:extLst>
            </p:cNvPr>
            <p:cNvSpPr txBox="1">
              <a:spLocks/>
            </p:cNvSpPr>
            <p:nvPr/>
          </p:nvSpPr>
          <p:spPr>
            <a:xfrm>
              <a:off x="4765158" y="4039203"/>
              <a:ext cx="501502" cy="59010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de-DE" sz="4500" dirty="0">
                  <a:solidFill>
                    <a:srgbClr val="00B050"/>
                  </a:solidFill>
                </a:rPr>
                <a:t>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de-DE" sz="4500" dirty="0">
                <a:solidFill>
                  <a:srgbClr val="00B050"/>
                </a:solidFill>
              </a:endParaRPr>
            </a:p>
          </p:txBody>
        </p:sp>
        <p:sp>
          <p:nvSpPr>
            <p:cNvPr id="26" name="Inhaltsplatzhalter 2">
              <a:extLst>
                <a:ext uri="{FF2B5EF4-FFF2-40B4-BE49-F238E27FC236}">
                  <a16:creationId xmlns:a16="http://schemas.microsoft.com/office/drawing/2014/main" id="{68F36E8A-ABA7-33A1-4853-3981236DD8DE}"/>
                </a:ext>
              </a:extLst>
            </p:cNvPr>
            <p:cNvSpPr txBox="1">
              <a:spLocks/>
            </p:cNvSpPr>
            <p:nvPr/>
          </p:nvSpPr>
          <p:spPr>
            <a:xfrm>
              <a:off x="4543859" y="3605788"/>
              <a:ext cx="295514" cy="3861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de-DE" sz="2200" dirty="0">
                  <a:solidFill>
                    <a:srgbClr val="00B05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9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5">
      <a:majorFont>
        <a:latin typeface="Minecrafter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Microsoft Sans Serif</vt:lpstr>
      <vt:lpstr>Minecrafter</vt:lpstr>
      <vt:lpstr>Office</vt:lpstr>
      <vt:lpstr>Minecraft meets Computer Science</vt:lpstr>
      <vt:lpstr>Das binaersystem</vt:lpstr>
      <vt:lpstr>PowerPoint-Präsentation</vt:lpstr>
      <vt:lpstr>Double dabble</vt:lpstr>
      <vt:lpstr>Double Dabble</vt:lpstr>
      <vt:lpstr>In Minecraft</vt:lpstr>
      <vt:lpstr>addition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elia.heim07</dc:creator>
  <cp:lastModifiedBy>elia.heim07</cp:lastModifiedBy>
  <cp:revision>12</cp:revision>
  <dcterms:created xsi:type="dcterms:W3CDTF">2023-02-05T10:13:18Z</dcterms:created>
  <dcterms:modified xsi:type="dcterms:W3CDTF">2023-02-19T16:36:24Z</dcterms:modified>
</cp:coreProperties>
</file>