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56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866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St. Andrew Institute of Technology of Management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Seesion:2022-25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00B050"/>
                </a:solidFill>
              </a:rPr>
              <a:t>BCA(Bachelor of  Computer </a:t>
            </a:r>
            <a:r>
              <a:rPr lang="en-US" sz="3200" dirty="0" err="1" smtClean="0">
                <a:solidFill>
                  <a:srgbClr val="00B050"/>
                </a:solidFill>
              </a:rPr>
              <a:t>Apllication</a:t>
            </a:r>
            <a:r>
              <a:rPr lang="en-US" sz="3200" dirty="0" smtClean="0">
                <a:solidFill>
                  <a:srgbClr val="00B050"/>
                </a:solidFill>
              </a:rPr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Semester</a:t>
            </a:r>
            <a:r>
              <a:rPr lang="en-US" sz="3200" dirty="0" smtClean="0"/>
              <a:t>: 1st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3200" dirty="0" smtClean="0"/>
              <a:t>: Bittoo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Roll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</a:t>
            </a:r>
            <a:r>
              <a:rPr lang="en-US" sz="3200" dirty="0" smtClean="0"/>
              <a:t>:229024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Class Mentor</a:t>
            </a:r>
            <a:r>
              <a:rPr lang="en-US" sz="3200" dirty="0" smtClean="0"/>
              <a:t>: Reeta Mam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Flow</vt:lpstr>
      <vt:lpstr>Opulent</vt:lpstr>
      <vt:lpstr>Introduction  St. Andrew Institute of Technology of Management Seesion:2022-25 BCA(Bachelor of  Computer Apllication) Semester: 1st Name: Bittoo Roll No:229024  Class Mentor: Reeta Mam       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St. Andrew Institute of Technology of Management Seesion:2022-25 BCA(Bachelor of  Computer Apllication) Semester: 1st Name: Bittoo Roll No:229024  Class Mentor: Reeta Mam       </dc:title>
  <dc:creator>mini</dc:creator>
  <cp:lastModifiedBy>mini</cp:lastModifiedBy>
  <cp:revision>1</cp:revision>
  <dcterms:created xsi:type="dcterms:W3CDTF">2006-08-16T00:00:00Z</dcterms:created>
  <dcterms:modified xsi:type="dcterms:W3CDTF">2022-10-14T22:04:23Z</dcterms:modified>
</cp:coreProperties>
</file>