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8" r:id="rId3"/>
    <p:sldId id="267" r:id="rId4"/>
    <p:sldId id="263" r:id="rId5"/>
    <p:sldId id="265" r:id="rId6"/>
    <p:sldId id="264" r:id="rId7"/>
    <p:sldId id="26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648"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3CC343-B9F9-4654-9B3F-DF70079E2AC5}" type="datetimeFigureOut">
              <a:rPr lang="en-US" smtClean="0"/>
              <a:t>4/22/2024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A78252-8B9F-4F0E-96B2-C868D5605BA3}" type="slidenum">
              <a:rPr lang="en-US" smtClean="0"/>
              <a:t>‹#›</a:t>
            </a:fld>
            <a:endParaRPr lang="en-US"/>
          </a:p>
        </p:txBody>
      </p:sp>
    </p:spTree>
    <p:extLst>
      <p:ext uri="{BB962C8B-B14F-4D97-AF65-F5344CB8AC3E}">
        <p14:creationId xmlns:p14="http://schemas.microsoft.com/office/powerpoint/2010/main" val="158396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5"/>
        <p:cNvGrpSpPr/>
        <p:nvPr/>
      </p:nvGrpSpPr>
      <p:grpSpPr>
        <a:xfrm>
          <a:off x="0" y="0"/>
          <a:ext cx="0" cy="0"/>
          <a:chOff x="0" y="0"/>
          <a:chExt cx="0" cy="0"/>
        </a:xfrm>
      </p:grpSpPr>
      <p:sp>
        <p:nvSpPr>
          <p:cNvPr id="1296" name="Google Shape;1296;g84339e580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7" name="Google Shape;1297;g84339e580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2699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0"/>
        <p:cNvGrpSpPr/>
        <p:nvPr/>
      </p:nvGrpSpPr>
      <p:grpSpPr>
        <a:xfrm>
          <a:off x="0" y="0"/>
          <a:ext cx="0" cy="0"/>
          <a:chOff x="0" y="0"/>
          <a:chExt cx="0" cy="0"/>
        </a:xfrm>
      </p:grpSpPr>
      <p:sp>
        <p:nvSpPr>
          <p:cNvPr id="5241" name="Google Shape;5241;g77d29277cd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2" name="Google Shape;5242;g77d29277cd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8834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0"/>
        <p:cNvGrpSpPr/>
        <p:nvPr/>
      </p:nvGrpSpPr>
      <p:grpSpPr>
        <a:xfrm>
          <a:off x="0" y="0"/>
          <a:ext cx="0" cy="0"/>
          <a:chOff x="0" y="0"/>
          <a:chExt cx="0" cy="0"/>
        </a:xfrm>
      </p:grpSpPr>
      <p:sp>
        <p:nvSpPr>
          <p:cNvPr id="4981" name="Google Shape;4981;g859e2d699a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2" name="Google Shape;4982;g859e2d699a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6005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84339e5801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84339e5801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1734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FE84A9-6E7F-458F-A68F-D7C13DD29EAA}"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881DD6-65E7-4B1A-9D4B-E1E29ABA19BA}" type="slidenum">
              <a:rPr lang="en-US" smtClean="0"/>
              <a:t>‹#›</a:t>
            </a:fld>
            <a:endParaRPr lang="en-US"/>
          </a:p>
        </p:txBody>
      </p:sp>
    </p:spTree>
    <p:extLst>
      <p:ext uri="{BB962C8B-B14F-4D97-AF65-F5344CB8AC3E}">
        <p14:creationId xmlns:p14="http://schemas.microsoft.com/office/powerpoint/2010/main" val="3967686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FE84A9-6E7F-458F-A68F-D7C13DD29EAA}"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881DD6-65E7-4B1A-9D4B-E1E29ABA19BA}" type="slidenum">
              <a:rPr lang="en-US" smtClean="0"/>
              <a:t>‹#›</a:t>
            </a:fld>
            <a:endParaRPr lang="en-US"/>
          </a:p>
        </p:txBody>
      </p:sp>
    </p:spTree>
    <p:extLst>
      <p:ext uri="{BB962C8B-B14F-4D97-AF65-F5344CB8AC3E}">
        <p14:creationId xmlns:p14="http://schemas.microsoft.com/office/powerpoint/2010/main" val="3685100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FE84A9-6E7F-458F-A68F-D7C13DD29EAA}"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881DD6-65E7-4B1A-9D4B-E1E29ABA19BA}" type="slidenum">
              <a:rPr lang="en-US" smtClean="0"/>
              <a:t>‹#›</a:t>
            </a:fld>
            <a:endParaRPr lang="en-US"/>
          </a:p>
        </p:txBody>
      </p:sp>
    </p:spTree>
    <p:extLst>
      <p:ext uri="{BB962C8B-B14F-4D97-AF65-F5344CB8AC3E}">
        <p14:creationId xmlns:p14="http://schemas.microsoft.com/office/powerpoint/2010/main" val="18188359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167533-3E24-435F-BD72-28C7F8B51535}"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AD0990-103F-4E59-A958-EF92630A0B6F}" type="slidenum">
              <a:rPr lang="en-US" smtClean="0"/>
              <a:t>‹#›</a:t>
            </a:fld>
            <a:endParaRPr lang="en-US"/>
          </a:p>
        </p:txBody>
      </p:sp>
    </p:spTree>
    <p:extLst>
      <p:ext uri="{BB962C8B-B14F-4D97-AF65-F5344CB8AC3E}">
        <p14:creationId xmlns:p14="http://schemas.microsoft.com/office/powerpoint/2010/main" val="26051603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3">
  <p:cSld name="Title and four columns 3">
    <p:spTree>
      <p:nvGrpSpPr>
        <p:cNvPr id="1" name="Shape 296"/>
        <p:cNvGrpSpPr/>
        <p:nvPr/>
      </p:nvGrpSpPr>
      <p:grpSpPr>
        <a:xfrm>
          <a:off x="0" y="0"/>
          <a:ext cx="0" cy="0"/>
          <a:chOff x="0" y="0"/>
          <a:chExt cx="0" cy="0"/>
        </a:xfrm>
      </p:grpSpPr>
      <p:sp>
        <p:nvSpPr>
          <p:cNvPr id="297" name="Google Shape;297;p47"/>
          <p:cNvSpPr/>
          <p:nvPr/>
        </p:nvSpPr>
        <p:spPr>
          <a:xfrm>
            <a:off x="135400" y="141600"/>
            <a:ext cx="11921200" cy="6574800"/>
          </a:xfrm>
          <a:prstGeom prst="rect">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8" name="Google Shape;298;p47"/>
          <p:cNvSpPr txBox="1">
            <a:spLocks noGrp="1"/>
          </p:cNvSpPr>
          <p:nvPr>
            <p:ph type="subTitle" idx="1"/>
          </p:nvPr>
        </p:nvSpPr>
        <p:spPr>
          <a:xfrm>
            <a:off x="6400800" y="987499"/>
            <a:ext cx="2170000" cy="29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667" b="1">
                <a:solidFill>
                  <a:schemeClr val="dk1"/>
                </a:solidFill>
                <a:latin typeface="Bebas Neue"/>
                <a:ea typeface="Bebas Neue"/>
                <a:cs typeface="Bebas Neue"/>
                <a:sym typeface="Bebas Neue"/>
              </a:defRPr>
            </a:lvl1pPr>
            <a:lvl2pPr lvl="1" rtl="0">
              <a:lnSpc>
                <a:spcPct val="100000"/>
              </a:lnSpc>
              <a:spcBef>
                <a:spcPts val="0"/>
              </a:spcBef>
              <a:spcAft>
                <a:spcPts val="0"/>
              </a:spcAft>
              <a:buNone/>
              <a:defRPr sz="2667">
                <a:solidFill>
                  <a:schemeClr val="dk1"/>
                </a:solidFill>
                <a:latin typeface="Bebas Neue"/>
                <a:ea typeface="Bebas Neue"/>
                <a:cs typeface="Bebas Neue"/>
                <a:sym typeface="Bebas Neue"/>
              </a:defRPr>
            </a:lvl2pPr>
            <a:lvl3pPr lvl="2" rtl="0">
              <a:lnSpc>
                <a:spcPct val="100000"/>
              </a:lnSpc>
              <a:spcBef>
                <a:spcPts val="0"/>
              </a:spcBef>
              <a:spcAft>
                <a:spcPts val="0"/>
              </a:spcAft>
              <a:buNone/>
              <a:defRPr sz="2667">
                <a:solidFill>
                  <a:schemeClr val="dk1"/>
                </a:solidFill>
                <a:latin typeface="Bebas Neue"/>
                <a:ea typeface="Bebas Neue"/>
                <a:cs typeface="Bebas Neue"/>
                <a:sym typeface="Bebas Neue"/>
              </a:defRPr>
            </a:lvl3pPr>
            <a:lvl4pPr lvl="3" rtl="0">
              <a:lnSpc>
                <a:spcPct val="100000"/>
              </a:lnSpc>
              <a:spcBef>
                <a:spcPts val="0"/>
              </a:spcBef>
              <a:spcAft>
                <a:spcPts val="0"/>
              </a:spcAft>
              <a:buNone/>
              <a:defRPr sz="2667">
                <a:solidFill>
                  <a:schemeClr val="dk1"/>
                </a:solidFill>
                <a:latin typeface="Bebas Neue"/>
                <a:ea typeface="Bebas Neue"/>
                <a:cs typeface="Bebas Neue"/>
                <a:sym typeface="Bebas Neue"/>
              </a:defRPr>
            </a:lvl4pPr>
            <a:lvl5pPr lvl="4" rtl="0">
              <a:lnSpc>
                <a:spcPct val="100000"/>
              </a:lnSpc>
              <a:spcBef>
                <a:spcPts val="0"/>
              </a:spcBef>
              <a:spcAft>
                <a:spcPts val="0"/>
              </a:spcAft>
              <a:buNone/>
              <a:defRPr sz="2667">
                <a:solidFill>
                  <a:schemeClr val="dk1"/>
                </a:solidFill>
                <a:latin typeface="Bebas Neue"/>
                <a:ea typeface="Bebas Neue"/>
                <a:cs typeface="Bebas Neue"/>
                <a:sym typeface="Bebas Neue"/>
              </a:defRPr>
            </a:lvl5pPr>
            <a:lvl6pPr lvl="5" rtl="0">
              <a:lnSpc>
                <a:spcPct val="100000"/>
              </a:lnSpc>
              <a:spcBef>
                <a:spcPts val="0"/>
              </a:spcBef>
              <a:spcAft>
                <a:spcPts val="0"/>
              </a:spcAft>
              <a:buNone/>
              <a:defRPr sz="2667">
                <a:solidFill>
                  <a:schemeClr val="dk1"/>
                </a:solidFill>
                <a:latin typeface="Bebas Neue"/>
                <a:ea typeface="Bebas Neue"/>
                <a:cs typeface="Bebas Neue"/>
                <a:sym typeface="Bebas Neue"/>
              </a:defRPr>
            </a:lvl6pPr>
            <a:lvl7pPr lvl="6" rtl="0">
              <a:lnSpc>
                <a:spcPct val="100000"/>
              </a:lnSpc>
              <a:spcBef>
                <a:spcPts val="0"/>
              </a:spcBef>
              <a:spcAft>
                <a:spcPts val="0"/>
              </a:spcAft>
              <a:buNone/>
              <a:defRPr sz="2667">
                <a:solidFill>
                  <a:schemeClr val="dk1"/>
                </a:solidFill>
                <a:latin typeface="Bebas Neue"/>
                <a:ea typeface="Bebas Neue"/>
                <a:cs typeface="Bebas Neue"/>
                <a:sym typeface="Bebas Neue"/>
              </a:defRPr>
            </a:lvl7pPr>
            <a:lvl8pPr lvl="7" rtl="0">
              <a:lnSpc>
                <a:spcPct val="100000"/>
              </a:lnSpc>
              <a:spcBef>
                <a:spcPts val="0"/>
              </a:spcBef>
              <a:spcAft>
                <a:spcPts val="0"/>
              </a:spcAft>
              <a:buNone/>
              <a:defRPr sz="2667">
                <a:solidFill>
                  <a:schemeClr val="dk1"/>
                </a:solidFill>
                <a:latin typeface="Bebas Neue"/>
                <a:ea typeface="Bebas Neue"/>
                <a:cs typeface="Bebas Neue"/>
                <a:sym typeface="Bebas Neue"/>
              </a:defRPr>
            </a:lvl8pPr>
            <a:lvl9pPr lvl="8" rtl="0">
              <a:lnSpc>
                <a:spcPct val="100000"/>
              </a:lnSpc>
              <a:spcBef>
                <a:spcPts val="0"/>
              </a:spcBef>
              <a:spcAft>
                <a:spcPts val="0"/>
              </a:spcAft>
              <a:buNone/>
              <a:defRPr sz="2667">
                <a:solidFill>
                  <a:schemeClr val="dk1"/>
                </a:solidFill>
                <a:latin typeface="Bebas Neue"/>
                <a:ea typeface="Bebas Neue"/>
                <a:cs typeface="Bebas Neue"/>
                <a:sym typeface="Bebas Neue"/>
              </a:defRPr>
            </a:lvl9pPr>
          </a:lstStyle>
          <a:p>
            <a:endParaRPr/>
          </a:p>
        </p:txBody>
      </p:sp>
      <p:sp>
        <p:nvSpPr>
          <p:cNvPr id="299" name="Google Shape;299;p47"/>
          <p:cNvSpPr txBox="1">
            <a:spLocks noGrp="1"/>
          </p:cNvSpPr>
          <p:nvPr>
            <p:ph type="subTitle" idx="2"/>
          </p:nvPr>
        </p:nvSpPr>
        <p:spPr>
          <a:xfrm>
            <a:off x="6400800" y="1464529"/>
            <a:ext cx="4540000" cy="61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1pPr>
            <a:lvl2pPr lvl="1" rtl="0">
              <a:lnSpc>
                <a:spcPct val="100000"/>
              </a:lnSpc>
              <a:spcBef>
                <a:spcPts val="0"/>
              </a:spcBef>
              <a:spcAft>
                <a:spcPts val="0"/>
              </a:spcAft>
              <a:buNone/>
              <a:defRPr sz="1867">
                <a:solidFill>
                  <a:schemeClr val="dk1"/>
                </a:solidFill>
              </a:defRPr>
            </a:lvl2pPr>
            <a:lvl3pPr lvl="2" rtl="0">
              <a:lnSpc>
                <a:spcPct val="100000"/>
              </a:lnSpc>
              <a:spcBef>
                <a:spcPts val="0"/>
              </a:spcBef>
              <a:spcAft>
                <a:spcPts val="0"/>
              </a:spcAft>
              <a:buNone/>
              <a:defRPr sz="1867">
                <a:solidFill>
                  <a:schemeClr val="dk1"/>
                </a:solidFill>
              </a:defRPr>
            </a:lvl3pPr>
            <a:lvl4pPr lvl="3" rtl="0">
              <a:lnSpc>
                <a:spcPct val="100000"/>
              </a:lnSpc>
              <a:spcBef>
                <a:spcPts val="0"/>
              </a:spcBef>
              <a:spcAft>
                <a:spcPts val="0"/>
              </a:spcAft>
              <a:buNone/>
              <a:defRPr sz="1867">
                <a:solidFill>
                  <a:schemeClr val="dk1"/>
                </a:solidFill>
              </a:defRPr>
            </a:lvl4pPr>
            <a:lvl5pPr lvl="4" rtl="0">
              <a:lnSpc>
                <a:spcPct val="100000"/>
              </a:lnSpc>
              <a:spcBef>
                <a:spcPts val="0"/>
              </a:spcBef>
              <a:spcAft>
                <a:spcPts val="0"/>
              </a:spcAft>
              <a:buNone/>
              <a:defRPr sz="1867">
                <a:solidFill>
                  <a:schemeClr val="dk1"/>
                </a:solidFill>
              </a:defRPr>
            </a:lvl5pPr>
            <a:lvl6pPr lvl="5" rtl="0">
              <a:lnSpc>
                <a:spcPct val="100000"/>
              </a:lnSpc>
              <a:spcBef>
                <a:spcPts val="0"/>
              </a:spcBef>
              <a:spcAft>
                <a:spcPts val="0"/>
              </a:spcAft>
              <a:buNone/>
              <a:defRPr sz="1867">
                <a:solidFill>
                  <a:schemeClr val="dk1"/>
                </a:solidFill>
              </a:defRPr>
            </a:lvl6pPr>
            <a:lvl7pPr lvl="6" rtl="0">
              <a:lnSpc>
                <a:spcPct val="100000"/>
              </a:lnSpc>
              <a:spcBef>
                <a:spcPts val="0"/>
              </a:spcBef>
              <a:spcAft>
                <a:spcPts val="0"/>
              </a:spcAft>
              <a:buNone/>
              <a:defRPr sz="1867">
                <a:solidFill>
                  <a:schemeClr val="dk1"/>
                </a:solidFill>
              </a:defRPr>
            </a:lvl7pPr>
            <a:lvl8pPr lvl="7" rtl="0">
              <a:lnSpc>
                <a:spcPct val="100000"/>
              </a:lnSpc>
              <a:spcBef>
                <a:spcPts val="0"/>
              </a:spcBef>
              <a:spcAft>
                <a:spcPts val="0"/>
              </a:spcAft>
              <a:buNone/>
              <a:defRPr sz="1867">
                <a:solidFill>
                  <a:schemeClr val="dk1"/>
                </a:solidFill>
              </a:defRPr>
            </a:lvl8pPr>
            <a:lvl9pPr lvl="8" rtl="0">
              <a:lnSpc>
                <a:spcPct val="100000"/>
              </a:lnSpc>
              <a:spcBef>
                <a:spcPts val="0"/>
              </a:spcBef>
              <a:spcAft>
                <a:spcPts val="0"/>
              </a:spcAft>
              <a:buNone/>
              <a:defRPr sz="1867">
                <a:solidFill>
                  <a:schemeClr val="dk1"/>
                </a:solidFill>
              </a:defRPr>
            </a:lvl9pPr>
          </a:lstStyle>
          <a:p>
            <a:endParaRPr/>
          </a:p>
        </p:txBody>
      </p:sp>
      <p:sp>
        <p:nvSpPr>
          <p:cNvPr id="300" name="Google Shape;300;p47"/>
          <p:cNvSpPr txBox="1">
            <a:spLocks noGrp="1"/>
          </p:cNvSpPr>
          <p:nvPr>
            <p:ph type="subTitle" idx="3"/>
          </p:nvPr>
        </p:nvSpPr>
        <p:spPr>
          <a:xfrm>
            <a:off x="6400800" y="4815647"/>
            <a:ext cx="2170000" cy="29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667" b="1">
                <a:solidFill>
                  <a:schemeClr val="dk1"/>
                </a:solidFill>
                <a:latin typeface="Bebas Neue"/>
                <a:ea typeface="Bebas Neue"/>
                <a:cs typeface="Bebas Neue"/>
                <a:sym typeface="Bebas Neue"/>
              </a:defRPr>
            </a:lvl1pPr>
            <a:lvl2pPr lvl="1" rtl="0">
              <a:lnSpc>
                <a:spcPct val="100000"/>
              </a:lnSpc>
              <a:spcBef>
                <a:spcPts val="0"/>
              </a:spcBef>
              <a:spcAft>
                <a:spcPts val="0"/>
              </a:spcAft>
              <a:buNone/>
              <a:defRPr sz="2667">
                <a:solidFill>
                  <a:schemeClr val="dk1"/>
                </a:solidFill>
                <a:latin typeface="Bebas Neue"/>
                <a:ea typeface="Bebas Neue"/>
                <a:cs typeface="Bebas Neue"/>
                <a:sym typeface="Bebas Neue"/>
              </a:defRPr>
            </a:lvl2pPr>
            <a:lvl3pPr lvl="2" rtl="0">
              <a:lnSpc>
                <a:spcPct val="100000"/>
              </a:lnSpc>
              <a:spcBef>
                <a:spcPts val="0"/>
              </a:spcBef>
              <a:spcAft>
                <a:spcPts val="0"/>
              </a:spcAft>
              <a:buNone/>
              <a:defRPr sz="2667">
                <a:solidFill>
                  <a:schemeClr val="dk1"/>
                </a:solidFill>
                <a:latin typeface="Bebas Neue"/>
                <a:ea typeface="Bebas Neue"/>
                <a:cs typeface="Bebas Neue"/>
                <a:sym typeface="Bebas Neue"/>
              </a:defRPr>
            </a:lvl3pPr>
            <a:lvl4pPr lvl="3" rtl="0">
              <a:lnSpc>
                <a:spcPct val="100000"/>
              </a:lnSpc>
              <a:spcBef>
                <a:spcPts val="0"/>
              </a:spcBef>
              <a:spcAft>
                <a:spcPts val="0"/>
              </a:spcAft>
              <a:buNone/>
              <a:defRPr sz="2667">
                <a:solidFill>
                  <a:schemeClr val="dk1"/>
                </a:solidFill>
                <a:latin typeface="Bebas Neue"/>
                <a:ea typeface="Bebas Neue"/>
                <a:cs typeface="Bebas Neue"/>
                <a:sym typeface="Bebas Neue"/>
              </a:defRPr>
            </a:lvl4pPr>
            <a:lvl5pPr lvl="4" rtl="0">
              <a:lnSpc>
                <a:spcPct val="100000"/>
              </a:lnSpc>
              <a:spcBef>
                <a:spcPts val="0"/>
              </a:spcBef>
              <a:spcAft>
                <a:spcPts val="0"/>
              </a:spcAft>
              <a:buNone/>
              <a:defRPr sz="2667">
                <a:solidFill>
                  <a:schemeClr val="dk1"/>
                </a:solidFill>
                <a:latin typeface="Bebas Neue"/>
                <a:ea typeface="Bebas Neue"/>
                <a:cs typeface="Bebas Neue"/>
                <a:sym typeface="Bebas Neue"/>
              </a:defRPr>
            </a:lvl5pPr>
            <a:lvl6pPr lvl="5" rtl="0">
              <a:lnSpc>
                <a:spcPct val="100000"/>
              </a:lnSpc>
              <a:spcBef>
                <a:spcPts val="0"/>
              </a:spcBef>
              <a:spcAft>
                <a:spcPts val="0"/>
              </a:spcAft>
              <a:buNone/>
              <a:defRPr sz="2667">
                <a:solidFill>
                  <a:schemeClr val="dk1"/>
                </a:solidFill>
                <a:latin typeface="Bebas Neue"/>
                <a:ea typeface="Bebas Neue"/>
                <a:cs typeface="Bebas Neue"/>
                <a:sym typeface="Bebas Neue"/>
              </a:defRPr>
            </a:lvl6pPr>
            <a:lvl7pPr lvl="6" rtl="0">
              <a:lnSpc>
                <a:spcPct val="100000"/>
              </a:lnSpc>
              <a:spcBef>
                <a:spcPts val="0"/>
              </a:spcBef>
              <a:spcAft>
                <a:spcPts val="0"/>
              </a:spcAft>
              <a:buNone/>
              <a:defRPr sz="2667">
                <a:solidFill>
                  <a:schemeClr val="dk1"/>
                </a:solidFill>
                <a:latin typeface="Bebas Neue"/>
                <a:ea typeface="Bebas Neue"/>
                <a:cs typeface="Bebas Neue"/>
                <a:sym typeface="Bebas Neue"/>
              </a:defRPr>
            </a:lvl7pPr>
            <a:lvl8pPr lvl="7" rtl="0">
              <a:lnSpc>
                <a:spcPct val="100000"/>
              </a:lnSpc>
              <a:spcBef>
                <a:spcPts val="0"/>
              </a:spcBef>
              <a:spcAft>
                <a:spcPts val="0"/>
              </a:spcAft>
              <a:buNone/>
              <a:defRPr sz="2667">
                <a:solidFill>
                  <a:schemeClr val="dk1"/>
                </a:solidFill>
                <a:latin typeface="Bebas Neue"/>
                <a:ea typeface="Bebas Neue"/>
                <a:cs typeface="Bebas Neue"/>
                <a:sym typeface="Bebas Neue"/>
              </a:defRPr>
            </a:lvl8pPr>
            <a:lvl9pPr lvl="8" rtl="0">
              <a:lnSpc>
                <a:spcPct val="100000"/>
              </a:lnSpc>
              <a:spcBef>
                <a:spcPts val="0"/>
              </a:spcBef>
              <a:spcAft>
                <a:spcPts val="0"/>
              </a:spcAft>
              <a:buNone/>
              <a:defRPr sz="2667">
                <a:solidFill>
                  <a:schemeClr val="dk1"/>
                </a:solidFill>
                <a:latin typeface="Bebas Neue"/>
                <a:ea typeface="Bebas Neue"/>
                <a:cs typeface="Bebas Neue"/>
                <a:sym typeface="Bebas Neue"/>
              </a:defRPr>
            </a:lvl9pPr>
          </a:lstStyle>
          <a:p>
            <a:endParaRPr/>
          </a:p>
        </p:txBody>
      </p:sp>
      <p:sp>
        <p:nvSpPr>
          <p:cNvPr id="301" name="Google Shape;301;p47"/>
          <p:cNvSpPr txBox="1">
            <a:spLocks noGrp="1"/>
          </p:cNvSpPr>
          <p:nvPr>
            <p:ph type="subTitle" idx="4"/>
          </p:nvPr>
        </p:nvSpPr>
        <p:spPr>
          <a:xfrm>
            <a:off x="6400800" y="2747887"/>
            <a:ext cx="4535600" cy="609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1pPr>
            <a:lvl2pPr lvl="1" rtl="0">
              <a:lnSpc>
                <a:spcPct val="100000"/>
              </a:lnSpc>
              <a:spcBef>
                <a:spcPts val="0"/>
              </a:spcBef>
              <a:spcAft>
                <a:spcPts val="0"/>
              </a:spcAft>
              <a:buNone/>
              <a:defRPr sz="1867">
                <a:solidFill>
                  <a:schemeClr val="dk1"/>
                </a:solidFill>
              </a:defRPr>
            </a:lvl2pPr>
            <a:lvl3pPr lvl="2" rtl="0">
              <a:lnSpc>
                <a:spcPct val="100000"/>
              </a:lnSpc>
              <a:spcBef>
                <a:spcPts val="0"/>
              </a:spcBef>
              <a:spcAft>
                <a:spcPts val="0"/>
              </a:spcAft>
              <a:buNone/>
              <a:defRPr sz="1867">
                <a:solidFill>
                  <a:schemeClr val="dk1"/>
                </a:solidFill>
              </a:defRPr>
            </a:lvl3pPr>
            <a:lvl4pPr lvl="3" rtl="0">
              <a:lnSpc>
                <a:spcPct val="100000"/>
              </a:lnSpc>
              <a:spcBef>
                <a:spcPts val="0"/>
              </a:spcBef>
              <a:spcAft>
                <a:spcPts val="0"/>
              </a:spcAft>
              <a:buNone/>
              <a:defRPr sz="1867">
                <a:solidFill>
                  <a:schemeClr val="dk1"/>
                </a:solidFill>
              </a:defRPr>
            </a:lvl4pPr>
            <a:lvl5pPr lvl="4" rtl="0">
              <a:lnSpc>
                <a:spcPct val="100000"/>
              </a:lnSpc>
              <a:spcBef>
                <a:spcPts val="0"/>
              </a:spcBef>
              <a:spcAft>
                <a:spcPts val="0"/>
              </a:spcAft>
              <a:buNone/>
              <a:defRPr sz="1867">
                <a:solidFill>
                  <a:schemeClr val="dk1"/>
                </a:solidFill>
              </a:defRPr>
            </a:lvl5pPr>
            <a:lvl6pPr lvl="5" rtl="0">
              <a:lnSpc>
                <a:spcPct val="100000"/>
              </a:lnSpc>
              <a:spcBef>
                <a:spcPts val="0"/>
              </a:spcBef>
              <a:spcAft>
                <a:spcPts val="0"/>
              </a:spcAft>
              <a:buNone/>
              <a:defRPr sz="1867">
                <a:solidFill>
                  <a:schemeClr val="dk1"/>
                </a:solidFill>
              </a:defRPr>
            </a:lvl6pPr>
            <a:lvl7pPr lvl="6" rtl="0">
              <a:lnSpc>
                <a:spcPct val="100000"/>
              </a:lnSpc>
              <a:spcBef>
                <a:spcPts val="0"/>
              </a:spcBef>
              <a:spcAft>
                <a:spcPts val="0"/>
              </a:spcAft>
              <a:buNone/>
              <a:defRPr sz="1867">
                <a:solidFill>
                  <a:schemeClr val="dk1"/>
                </a:solidFill>
              </a:defRPr>
            </a:lvl7pPr>
            <a:lvl8pPr lvl="7" rtl="0">
              <a:lnSpc>
                <a:spcPct val="100000"/>
              </a:lnSpc>
              <a:spcBef>
                <a:spcPts val="0"/>
              </a:spcBef>
              <a:spcAft>
                <a:spcPts val="0"/>
              </a:spcAft>
              <a:buNone/>
              <a:defRPr sz="1867">
                <a:solidFill>
                  <a:schemeClr val="dk1"/>
                </a:solidFill>
              </a:defRPr>
            </a:lvl8pPr>
            <a:lvl9pPr lvl="8" rtl="0">
              <a:lnSpc>
                <a:spcPct val="100000"/>
              </a:lnSpc>
              <a:spcBef>
                <a:spcPts val="0"/>
              </a:spcBef>
              <a:spcAft>
                <a:spcPts val="0"/>
              </a:spcAft>
              <a:buNone/>
              <a:defRPr sz="1867">
                <a:solidFill>
                  <a:schemeClr val="dk1"/>
                </a:solidFill>
              </a:defRPr>
            </a:lvl9pPr>
          </a:lstStyle>
          <a:p>
            <a:endParaRPr/>
          </a:p>
        </p:txBody>
      </p:sp>
      <p:sp>
        <p:nvSpPr>
          <p:cNvPr id="302" name="Google Shape;302;p47"/>
          <p:cNvSpPr txBox="1">
            <a:spLocks noGrp="1"/>
          </p:cNvSpPr>
          <p:nvPr>
            <p:ph type="subTitle" idx="5"/>
          </p:nvPr>
        </p:nvSpPr>
        <p:spPr>
          <a:xfrm>
            <a:off x="6400800" y="2265268"/>
            <a:ext cx="2172000" cy="29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667" b="1">
                <a:solidFill>
                  <a:schemeClr val="dk1"/>
                </a:solidFill>
                <a:latin typeface="Bebas Neue"/>
                <a:ea typeface="Bebas Neue"/>
                <a:cs typeface="Bebas Neue"/>
                <a:sym typeface="Bebas Neue"/>
              </a:defRPr>
            </a:lvl1pPr>
            <a:lvl2pPr lvl="1" rtl="0">
              <a:lnSpc>
                <a:spcPct val="100000"/>
              </a:lnSpc>
              <a:spcBef>
                <a:spcPts val="0"/>
              </a:spcBef>
              <a:spcAft>
                <a:spcPts val="0"/>
              </a:spcAft>
              <a:buNone/>
              <a:defRPr sz="2667">
                <a:solidFill>
                  <a:schemeClr val="dk1"/>
                </a:solidFill>
                <a:latin typeface="Bebas Neue"/>
                <a:ea typeface="Bebas Neue"/>
                <a:cs typeface="Bebas Neue"/>
                <a:sym typeface="Bebas Neue"/>
              </a:defRPr>
            </a:lvl2pPr>
            <a:lvl3pPr lvl="2" rtl="0">
              <a:lnSpc>
                <a:spcPct val="100000"/>
              </a:lnSpc>
              <a:spcBef>
                <a:spcPts val="0"/>
              </a:spcBef>
              <a:spcAft>
                <a:spcPts val="0"/>
              </a:spcAft>
              <a:buNone/>
              <a:defRPr sz="2667">
                <a:solidFill>
                  <a:schemeClr val="dk1"/>
                </a:solidFill>
                <a:latin typeface="Bebas Neue"/>
                <a:ea typeface="Bebas Neue"/>
                <a:cs typeface="Bebas Neue"/>
                <a:sym typeface="Bebas Neue"/>
              </a:defRPr>
            </a:lvl3pPr>
            <a:lvl4pPr lvl="3" rtl="0">
              <a:lnSpc>
                <a:spcPct val="100000"/>
              </a:lnSpc>
              <a:spcBef>
                <a:spcPts val="0"/>
              </a:spcBef>
              <a:spcAft>
                <a:spcPts val="0"/>
              </a:spcAft>
              <a:buNone/>
              <a:defRPr sz="2667">
                <a:solidFill>
                  <a:schemeClr val="dk1"/>
                </a:solidFill>
                <a:latin typeface="Bebas Neue"/>
                <a:ea typeface="Bebas Neue"/>
                <a:cs typeface="Bebas Neue"/>
                <a:sym typeface="Bebas Neue"/>
              </a:defRPr>
            </a:lvl4pPr>
            <a:lvl5pPr lvl="4" rtl="0">
              <a:lnSpc>
                <a:spcPct val="100000"/>
              </a:lnSpc>
              <a:spcBef>
                <a:spcPts val="0"/>
              </a:spcBef>
              <a:spcAft>
                <a:spcPts val="0"/>
              </a:spcAft>
              <a:buNone/>
              <a:defRPr sz="2667">
                <a:solidFill>
                  <a:schemeClr val="dk1"/>
                </a:solidFill>
                <a:latin typeface="Bebas Neue"/>
                <a:ea typeface="Bebas Neue"/>
                <a:cs typeface="Bebas Neue"/>
                <a:sym typeface="Bebas Neue"/>
              </a:defRPr>
            </a:lvl5pPr>
            <a:lvl6pPr lvl="5" rtl="0">
              <a:lnSpc>
                <a:spcPct val="100000"/>
              </a:lnSpc>
              <a:spcBef>
                <a:spcPts val="0"/>
              </a:spcBef>
              <a:spcAft>
                <a:spcPts val="0"/>
              </a:spcAft>
              <a:buNone/>
              <a:defRPr sz="2667">
                <a:solidFill>
                  <a:schemeClr val="dk1"/>
                </a:solidFill>
                <a:latin typeface="Bebas Neue"/>
                <a:ea typeface="Bebas Neue"/>
                <a:cs typeface="Bebas Neue"/>
                <a:sym typeface="Bebas Neue"/>
              </a:defRPr>
            </a:lvl6pPr>
            <a:lvl7pPr lvl="6" rtl="0">
              <a:lnSpc>
                <a:spcPct val="100000"/>
              </a:lnSpc>
              <a:spcBef>
                <a:spcPts val="0"/>
              </a:spcBef>
              <a:spcAft>
                <a:spcPts val="0"/>
              </a:spcAft>
              <a:buNone/>
              <a:defRPr sz="2667">
                <a:solidFill>
                  <a:schemeClr val="dk1"/>
                </a:solidFill>
                <a:latin typeface="Bebas Neue"/>
                <a:ea typeface="Bebas Neue"/>
                <a:cs typeface="Bebas Neue"/>
                <a:sym typeface="Bebas Neue"/>
              </a:defRPr>
            </a:lvl7pPr>
            <a:lvl8pPr lvl="7" rtl="0">
              <a:lnSpc>
                <a:spcPct val="100000"/>
              </a:lnSpc>
              <a:spcBef>
                <a:spcPts val="0"/>
              </a:spcBef>
              <a:spcAft>
                <a:spcPts val="0"/>
              </a:spcAft>
              <a:buNone/>
              <a:defRPr sz="2667">
                <a:solidFill>
                  <a:schemeClr val="dk1"/>
                </a:solidFill>
                <a:latin typeface="Bebas Neue"/>
                <a:ea typeface="Bebas Neue"/>
                <a:cs typeface="Bebas Neue"/>
                <a:sym typeface="Bebas Neue"/>
              </a:defRPr>
            </a:lvl8pPr>
            <a:lvl9pPr lvl="8" rtl="0">
              <a:lnSpc>
                <a:spcPct val="100000"/>
              </a:lnSpc>
              <a:spcBef>
                <a:spcPts val="0"/>
              </a:spcBef>
              <a:spcAft>
                <a:spcPts val="0"/>
              </a:spcAft>
              <a:buNone/>
              <a:defRPr sz="2667">
                <a:solidFill>
                  <a:schemeClr val="dk1"/>
                </a:solidFill>
                <a:latin typeface="Bebas Neue"/>
                <a:ea typeface="Bebas Neue"/>
                <a:cs typeface="Bebas Neue"/>
                <a:sym typeface="Bebas Neue"/>
              </a:defRPr>
            </a:lvl9pPr>
          </a:lstStyle>
          <a:p>
            <a:endParaRPr/>
          </a:p>
        </p:txBody>
      </p:sp>
      <p:sp>
        <p:nvSpPr>
          <p:cNvPr id="303" name="Google Shape;303;p47"/>
          <p:cNvSpPr txBox="1">
            <a:spLocks noGrp="1"/>
          </p:cNvSpPr>
          <p:nvPr>
            <p:ph type="subTitle" idx="6"/>
          </p:nvPr>
        </p:nvSpPr>
        <p:spPr>
          <a:xfrm>
            <a:off x="6400800" y="5294495"/>
            <a:ext cx="4535600" cy="609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1pPr>
            <a:lvl2pPr lvl="1" rtl="0">
              <a:lnSpc>
                <a:spcPct val="100000"/>
              </a:lnSpc>
              <a:spcBef>
                <a:spcPts val="0"/>
              </a:spcBef>
              <a:spcAft>
                <a:spcPts val="0"/>
              </a:spcAft>
              <a:buNone/>
              <a:defRPr sz="1867">
                <a:solidFill>
                  <a:schemeClr val="dk1"/>
                </a:solidFill>
              </a:defRPr>
            </a:lvl2pPr>
            <a:lvl3pPr lvl="2" rtl="0">
              <a:lnSpc>
                <a:spcPct val="100000"/>
              </a:lnSpc>
              <a:spcBef>
                <a:spcPts val="0"/>
              </a:spcBef>
              <a:spcAft>
                <a:spcPts val="0"/>
              </a:spcAft>
              <a:buNone/>
              <a:defRPr sz="1867">
                <a:solidFill>
                  <a:schemeClr val="dk1"/>
                </a:solidFill>
              </a:defRPr>
            </a:lvl3pPr>
            <a:lvl4pPr lvl="3" rtl="0">
              <a:lnSpc>
                <a:spcPct val="100000"/>
              </a:lnSpc>
              <a:spcBef>
                <a:spcPts val="0"/>
              </a:spcBef>
              <a:spcAft>
                <a:spcPts val="0"/>
              </a:spcAft>
              <a:buNone/>
              <a:defRPr sz="1867">
                <a:solidFill>
                  <a:schemeClr val="dk1"/>
                </a:solidFill>
              </a:defRPr>
            </a:lvl4pPr>
            <a:lvl5pPr lvl="4" rtl="0">
              <a:lnSpc>
                <a:spcPct val="100000"/>
              </a:lnSpc>
              <a:spcBef>
                <a:spcPts val="0"/>
              </a:spcBef>
              <a:spcAft>
                <a:spcPts val="0"/>
              </a:spcAft>
              <a:buNone/>
              <a:defRPr sz="1867">
                <a:solidFill>
                  <a:schemeClr val="dk1"/>
                </a:solidFill>
              </a:defRPr>
            </a:lvl5pPr>
            <a:lvl6pPr lvl="5" rtl="0">
              <a:lnSpc>
                <a:spcPct val="100000"/>
              </a:lnSpc>
              <a:spcBef>
                <a:spcPts val="0"/>
              </a:spcBef>
              <a:spcAft>
                <a:spcPts val="0"/>
              </a:spcAft>
              <a:buNone/>
              <a:defRPr sz="1867">
                <a:solidFill>
                  <a:schemeClr val="dk1"/>
                </a:solidFill>
              </a:defRPr>
            </a:lvl6pPr>
            <a:lvl7pPr lvl="6" rtl="0">
              <a:lnSpc>
                <a:spcPct val="100000"/>
              </a:lnSpc>
              <a:spcBef>
                <a:spcPts val="0"/>
              </a:spcBef>
              <a:spcAft>
                <a:spcPts val="0"/>
              </a:spcAft>
              <a:buNone/>
              <a:defRPr sz="1867">
                <a:solidFill>
                  <a:schemeClr val="dk1"/>
                </a:solidFill>
              </a:defRPr>
            </a:lvl7pPr>
            <a:lvl8pPr lvl="7" rtl="0">
              <a:lnSpc>
                <a:spcPct val="100000"/>
              </a:lnSpc>
              <a:spcBef>
                <a:spcPts val="0"/>
              </a:spcBef>
              <a:spcAft>
                <a:spcPts val="0"/>
              </a:spcAft>
              <a:buNone/>
              <a:defRPr sz="1867">
                <a:solidFill>
                  <a:schemeClr val="dk1"/>
                </a:solidFill>
              </a:defRPr>
            </a:lvl8pPr>
            <a:lvl9pPr lvl="8" rtl="0">
              <a:lnSpc>
                <a:spcPct val="100000"/>
              </a:lnSpc>
              <a:spcBef>
                <a:spcPts val="0"/>
              </a:spcBef>
              <a:spcAft>
                <a:spcPts val="0"/>
              </a:spcAft>
              <a:buNone/>
              <a:defRPr sz="1867">
                <a:solidFill>
                  <a:schemeClr val="dk1"/>
                </a:solidFill>
              </a:defRPr>
            </a:lvl9pPr>
          </a:lstStyle>
          <a:p>
            <a:endParaRPr/>
          </a:p>
        </p:txBody>
      </p:sp>
      <p:sp>
        <p:nvSpPr>
          <p:cNvPr id="304" name="Google Shape;304;p47"/>
          <p:cNvSpPr txBox="1">
            <a:spLocks noGrp="1"/>
          </p:cNvSpPr>
          <p:nvPr>
            <p:ph type="title"/>
          </p:nvPr>
        </p:nvSpPr>
        <p:spPr>
          <a:xfrm>
            <a:off x="804200" y="2523733"/>
            <a:ext cx="2725600" cy="158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05" name="Google Shape;305;p47"/>
          <p:cNvSpPr txBox="1">
            <a:spLocks noGrp="1"/>
          </p:cNvSpPr>
          <p:nvPr>
            <p:ph type="subTitle" idx="7"/>
          </p:nvPr>
        </p:nvSpPr>
        <p:spPr>
          <a:xfrm>
            <a:off x="6400800" y="4027276"/>
            <a:ext cx="4535600" cy="609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1pPr>
            <a:lvl2pPr lvl="1" rtl="0">
              <a:lnSpc>
                <a:spcPct val="100000"/>
              </a:lnSpc>
              <a:spcBef>
                <a:spcPts val="0"/>
              </a:spcBef>
              <a:spcAft>
                <a:spcPts val="0"/>
              </a:spcAft>
              <a:buNone/>
              <a:defRPr sz="1867">
                <a:solidFill>
                  <a:schemeClr val="dk1"/>
                </a:solidFill>
              </a:defRPr>
            </a:lvl2pPr>
            <a:lvl3pPr lvl="2" rtl="0">
              <a:lnSpc>
                <a:spcPct val="100000"/>
              </a:lnSpc>
              <a:spcBef>
                <a:spcPts val="0"/>
              </a:spcBef>
              <a:spcAft>
                <a:spcPts val="0"/>
              </a:spcAft>
              <a:buNone/>
              <a:defRPr sz="1867">
                <a:solidFill>
                  <a:schemeClr val="dk1"/>
                </a:solidFill>
              </a:defRPr>
            </a:lvl3pPr>
            <a:lvl4pPr lvl="3" rtl="0">
              <a:lnSpc>
                <a:spcPct val="100000"/>
              </a:lnSpc>
              <a:spcBef>
                <a:spcPts val="0"/>
              </a:spcBef>
              <a:spcAft>
                <a:spcPts val="0"/>
              </a:spcAft>
              <a:buNone/>
              <a:defRPr sz="1867">
                <a:solidFill>
                  <a:schemeClr val="dk1"/>
                </a:solidFill>
              </a:defRPr>
            </a:lvl4pPr>
            <a:lvl5pPr lvl="4" rtl="0">
              <a:lnSpc>
                <a:spcPct val="100000"/>
              </a:lnSpc>
              <a:spcBef>
                <a:spcPts val="0"/>
              </a:spcBef>
              <a:spcAft>
                <a:spcPts val="0"/>
              </a:spcAft>
              <a:buNone/>
              <a:defRPr sz="1867">
                <a:solidFill>
                  <a:schemeClr val="dk1"/>
                </a:solidFill>
              </a:defRPr>
            </a:lvl5pPr>
            <a:lvl6pPr lvl="5" rtl="0">
              <a:lnSpc>
                <a:spcPct val="100000"/>
              </a:lnSpc>
              <a:spcBef>
                <a:spcPts val="0"/>
              </a:spcBef>
              <a:spcAft>
                <a:spcPts val="0"/>
              </a:spcAft>
              <a:buNone/>
              <a:defRPr sz="1867">
                <a:solidFill>
                  <a:schemeClr val="dk1"/>
                </a:solidFill>
              </a:defRPr>
            </a:lvl6pPr>
            <a:lvl7pPr lvl="6" rtl="0">
              <a:lnSpc>
                <a:spcPct val="100000"/>
              </a:lnSpc>
              <a:spcBef>
                <a:spcPts val="0"/>
              </a:spcBef>
              <a:spcAft>
                <a:spcPts val="0"/>
              </a:spcAft>
              <a:buNone/>
              <a:defRPr sz="1867">
                <a:solidFill>
                  <a:schemeClr val="dk1"/>
                </a:solidFill>
              </a:defRPr>
            </a:lvl7pPr>
            <a:lvl8pPr lvl="7" rtl="0">
              <a:lnSpc>
                <a:spcPct val="100000"/>
              </a:lnSpc>
              <a:spcBef>
                <a:spcPts val="0"/>
              </a:spcBef>
              <a:spcAft>
                <a:spcPts val="0"/>
              </a:spcAft>
              <a:buNone/>
              <a:defRPr sz="1867">
                <a:solidFill>
                  <a:schemeClr val="dk1"/>
                </a:solidFill>
              </a:defRPr>
            </a:lvl8pPr>
            <a:lvl9pPr lvl="8" rtl="0">
              <a:lnSpc>
                <a:spcPct val="100000"/>
              </a:lnSpc>
              <a:spcBef>
                <a:spcPts val="0"/>
              </a:spcBef>
              <a:spcAft>
                <a:spcPts val="0"/>
              </a:spcAft>
              <a:buNone/>
              <a:defRPr sz="1867">
                <a:solidFill>
                  <a:schemeClr val="dk1"/>
                </a:solidFill>
              </a:defRPr>
            </a:lvl9pPr>
          </a:lstStyle>
          <a:p>
            <a:endParaRPr/>
          </a:p>
        </p:txBody>
      </p:sp>
      <p:sp>
        <p:nvSpPr>
          <p:cNvPr id="306" name="Google Shape;306;p47"/>
          <p:cNvSpPr txBox="1">
            <a:spLocks noGrp="1"/>
          </p:cNvSpPr>
          <p:nvPr>
            <p:ph type="subTitle" idx="8"/>
          </p:nvPr>
        </p:nvSpPr>
        <p:spPr>
          <a:xfrm>
            <a:off x="6400800" y="3544871"/>
            <a:ext cx="2172000" cy="29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667" b="1">
                <a:solidFill>
                  <a:schemeClr val="dk1"/>
                </a:solidFill>
                <a:latin typeface="Bebas Neue"/>
                <a:ea typeface="Bebas Neue"/>
                <a:cs typeface="Bebas Neue"/>
                <a:sym typeface="Bebas Neue"/>
              </a:defRPr>
            </a:lvl1pPr>
            <a:lvl2pPr lvl="1" rtl="0">
              <a:lnSpc>
                <a:spcPct val="100000"/>
              </a:lnSpc>
              <a:spcBef>
                <a:spcPts val="0"/>
              </a:spcBef>
              <a:spcAft>
                <a:spcPts val="0"/>
              </a:spcAft>
              <a:buNone/>
              <a:defRPr sz="2667">
                <a:solidFill>
                  <a:schemeClr val="dk1"/>
                </a:solidFill>
                <a:latin typeface="Bebas Neue"/>
                <a:ea typeface="Bebas Neue"/>
                <a:cs typeface="Bebas Neue"/>
                <a:sym typeface="Bebas Neue"/>
              </a:defRPr>
            </a:lvl2pPr>
            <a:lvl3pPr lvl="2" rtl="0">
              <a:lnSpc>
                <a:spcPct val="100000"/>
              </a:lnSpc>
              <a:spcBef>
                <a:spcPts val="0"/>
              </a:spcBef>
              <a:spcAft>
                <a:spcPts val="0"/>
              </a:spcAft>
              <a:buNone/>
              <a:defRPr sz="2667">
                <a:solidFill>
                  <a:schemeClr val="dk1"/>
                </a:solidFill>
                <a:latin typeface="Bebas Neue"/>
                <a:ea typeface="Bebas Neue"/>
                <a:cs typeface="Bebas Neue"/>
                <a:sym typeface="Bebas Neue"/>
              </a:defRPr>
            </a:lvl3pPr>
            <a:lvl4pPr lvl="3" rtl="0">
              <a:lnSpc>
                <a:spcPct val="100000"/>
              </a:lnSpc>
              <a:spcBef>
                <a:spcPts val="0"/>
              </a:spcBef>
              <a:spcAft>
                <a:spcPts val="0"/>
              </a:spcAft>
              <a:buNone/>
              <a:defRPr sz="2667">
                <a:solidFill>
                  <a:schemeClr val="dk1"/>
                </a:solidFill>
                <a:latin typeface="Bebas Neue"/>
                <a:ea typeface="Bebas Neue"/>
                <a:cs typeface="Bebas Neue"/>
                <a:sym typeface="Bebas Neue"/>
              </a:defRPr>
            </a:lvl4pPr>
            <a:lvl5pPr lvl="4" rtl="0">
              <a:lnSpc>
                <a:spcPct val="100000"/>
              </a:lnSpc>
              <a:spcBef>
                <a:spcPts val="0"/>
              </a:spcBef>
              <a:spcAft>
                <a:spcPts val="0"/>
              </a:spcAft>
              <a:buNone/>
              <a:defRPr sz="2667">
                <a:solidFill>
                  <a:schemeClr val="dk1"/>
                </a:solidFill>
                <a:latin typeface="Bebas Neue"/>
                <a:ea typeface="Bebas Neue"/>
                <a:cs typeface="Bebas Neue"/>
                <a:sym typeface="Bebas Neue"/>
              </a:defRPr>
            </a:lvl5pPr>
            <a:lvl6pPr lvl="5" rtl="0">
              <a:lnSpc>
                <a:spcPct val="100000"/>
              </a:lnSpc>
              <a:spcBef>
                <a:spcPts val="0"/>
              </a:spcBef>
              <a:spcAft>
                <a:spcPts val="0"/>
              </a:spcAft>
              <a:buNone/>
              <a:defRPr sz="2667">
                <a:solidFill>
                  <a:schemeClr val="dk1"/>
                </a:solidFill>
                <a:latin typeface="Bebas Neue"/>
                <a:ea typeface="Bebas Neue"/>
                <a:cs typeface="Bebas Neue"/>
                <a:sym typeface="Bebas Neue"/>
              </a:defRPr>
            </a:lvl6pPr>
            <a:lvl7pPr lvl="6" rtl="0">
              <a:lnSpc>
                <a:spcPct val="100000"/>
              </a:lnSpc>
              <a:spcBef>
                <a:spcPts val="0"/>
              </a:spcBef>
              <a:spcAft>
                <a:spcPts val="0"/>
              </a:spcAft>
              <a:buNone/>
              <a:defRPr sz="2667">
                <a:solidFill>
                  <a:schemeClr val="dk1"/>
                </a:solidFill>
                <a:latin typeface="Bebas Neue"/>
                <a:ea typeface="Bebas Neue"/>
                <a:cs typeface="Bebas Neue"/>
                <a:sym typeface="Bebas Neue"/>
              </a:defRPr>
            </a:lvl7pPr>
            <a:lvl8pPr lvl="7" rtl="0">
              <a:lnSpc>
                <a:spcPct val="100000"/>
              </a:lnSpc>
              <a:spcBef>
                <a:spcPts val="0"/>
              </a:spcBef>
              <a:spcAft>
                <a:spcPts val="0"/>
              </a:spcAft>
              <a:buNone/>
              <a:defRPr sz="2667">
                <a:solidFill>
                  <a:schemeClr val="dk1"/>
                </a:solidFill>
                <a:latin typeface="Bebas Neue"/>
                <a:ea typeface="Bebas Neue"/>
                <a:cs typeface="Bebas Neue"/>
                <a:sym typeface="Bebas Neue"/>
              </a:defRPr>
            </a:lvl8pPr>
            <a:lvl9pPr lvl="8" rtl="0">
              <a:lnSpc>
                <a:spcPct val="100000"/>
              </a:lnSpc>
              <a:spcBef>
                <a:spcPts val="0"/>
              </a:spcBef>
              <a:spcAft>
                <a:spcPts val="0"/>
              </a:spcAft>
              <a:buNone/>
              <a:defRPr sz="2667">
                <a:solidFill>
                  <a:schemeClr val="dk1"/>
                </a:solidFill>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13086091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1">
  <p:cSld name="Title and six columns 1">
    <p:spTree>
      <p:nvGrpSpPr>
        <p:cNvPr id="1" name="Shape 244"/>
        <p:cNvGrpSpPr/>
        <p:nvPr/>
      </p:nvGrpSpPr>
      <p:grpSpPr>
        <a:xfrm>
          <a:off x="0" y="0"/>
          <a:ext cx="0" cy="0"/>
          <a:chOff x="0" y="0"/>
          <a:chExt cx="0" cy="0"/>
        </a:xfrm>
      </p:grpSpPr>
      <p:sp>
        <p:nvSpPr>
          <p:cNvPr id="245" name="Google Shape;245;p43"/>
          <p:cNvSpPr txBox="1">
            <a:spLocks noGrp="1"/>
          </p:cNvSpPr>
          <p:nvPr>
            <p:ph type="title"/>
          </p:nvPr>
        </p:nvSpPr>
        <p:spPr>
          <a:xfrm>
            <a:off x="904835" y="431433"/>
            <a:ext cx="10394000" cy="979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6" name="Google Shape;246;p43"/>
          <p:cNvSpPr txBox="1">
            <a:spLocks noGrp="1"/>
          </p:cNvSpPr>
          <p:nvPr>
            <p:ph type="subTitle" idx="1"/>
          </p:nvPr>
        </p:nvSpPr>
        <p:spPr>
          <a:xfrm>
            <a:off x="1505357" y="1892029"/>
            <a:ext cx="2499200" cy="37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b="1">
                <a:solidFill>
                  <a:schemeClr val="dk1"/>
                </a:solidFill>
                <a:latin typeface="Bebas Neue"/>
                <a:ea typeface="Bebas Neue"/>
                <a:cs typeface="Bebas Neue"/>
                <a:sym typeface="Bebas Neue"/>
              </a:defRPr>
            </a:lvl1pPr>
            <a:lvl2pPr lvl="1" algn="ctr" rtl="0">
              <a:lnSpc>
                <a:spcPct val="100000"/>
              </a:lnSpc>
              <a:spcBef>
                <a:spcPts val="0"/>
              </a:spcBef>
              <a:spcAft>
                <a:spcPts val="0"/>
              </a:spcAft>
              <a:buNone/>
              <a:defRPr>
                <a:latin typeface="Bebas Neue"/>
                <a:ea typeface="Bebas Neue"/>
                <a:cs typeface="Bebas Neue"/>
                <a:sym typeface="Bebas Neue"/>
              </a:defRPr>
            </a:lvl2pPr>
            <a:lvl3pPr lvl="2" algn="ctr" rtl="0">
              <a:lnSpc>
                <a:spcPct val="100000"/>
              </a:lnSpc>
              <a:spcBef>
                <a:spcPts val="0"/>
              </a:spcBef>
              <a:spcAft>
                <a:spcPts val="0"/>
              </a:spcAft>
              <a:buNone/>
              <a:defRPr>
                <a:latin typeface="Bebas Neue"/>
                <a:ea typeface="Bebas Neue"/>
                <a:cs typeface="Bebas Neue"/>
                <a:sym typeface="Bebas Neue"/>
              </a:defRPr>
            </a:lvl3pPr>
            <a:lvl4pPr lvl="3" algn="ctr" rtl="0">
              <a:lnSpc>
                <a:spcPct val="100000"/>
              </a:lnSpc>
              <a:spcBef>
                <a:spcPts val="0"/>
              </a:spcBef>
              <a:spcAft>
                <a:spcPts val="0"/>
              </a:spcAft>
              <a:buNone/>
              <a:defRPr>
                <a:latin typeface="Bebas Neue"/>
                <a:ea typeface="Bebas Neue"/>
                <a:cs typeface="Bebas Neue"/>
                <a:sym typeface="Bebas Neue"/>
              </a:defRPr>
            </a:lvl4pPr>
            <a:lvl5pPr lvl="4" algn="ctr" rtl="0">
              <a:lnSpc>
                <a:spcPct val="100000"/>
              </a:lnSpc>
              <a:spcBef>
                <a:spcPts val="0"/>
              </a:spcBef>
              <a:spcAft>
                <a:spcPts val="0"/>
              </a:spcAft>
              <a:buNone/>
              <a:defRPr>
                <a:latin typeface="Bebas Neue"/>
                <a:ea typeface="Bebas Neue"/>
                <a:cs typeface="Bebas Neue"/>
                <a:sym typeface="Bebas Neue"/>
              </a:defRPr>
            </a:lvl5pPr>
            <a:lvl6pPr lvl="5" algn="ctr" rtl="0">
              <a:lnSpc>
                <a:spcPct val="100000"/>
              </a:lnSpc>
              <a:spcBef>
                <a:spcPts val="0"/>
              </a:spcBef>
              <a:spcAft>
                <a:spcPts val="0"/>
              </a:spcAft>
              <a:buNone/>
              <a:defRPr>
                <a:latin typeface="Bebas Neue"/>
                <a:ea typeface="Bebas Neue"/>
                <a:cs typeface="Bebas Neue"/>
                <a:sym typeface="Bebas Neue"/>
              </a:defRPr>
            </a:lvl6pPr>
            <a:lvl7pPr lvl="6" algn="ctr" rtl="0">
              <a:lnSpc>
                <a:spcPct val="100000"/>
              </a:lnSpc>
              <a:spcBef>
                <a:spcPts val="0"/>
              </a:spcBef>
              <a:spcAft>
                <a:spcPts val="0"/>
              </a:spcAft>
              <a:buNone/>
              <a:defRPr>
                <a:latin typeface="Bebas Neue"/>
                <a:ea typeface="Bebas Neue"/>
                <a:cs typeface="Bebas Neue"/>
                <a:sym typeface="Bebas Neue"/>
              </a:defRPr>
            </a:lvl7pPr>
            <a:lvl8pPr lvl="7" algn="ctr" rtl="0">
              <a:lnSpc>
                <a:spcPct val="100000"/>
              </a:lnSpc>
              <a:spcBef>
                <a:spcPts val="0"/>
              </a:spcBef>
              <a:spcAft>
                <a:spcPts val="0"/>
              </a:spcAft>
              <a:buNone/>
              <a:defRPr>
                <a:latin typeface="Bebas Neue"/>
                <a:ea typeface="Bebas Neue"/>
                <a:cs typeface="Bebas Neue"/>
                <a:sym typeface="Bebas Neue"/>
              </a:defRPr>
            </a:lvl8pPr>
            <a:lvl9pPr lvl="8" algn="ctr" rtl="0">
              <a:lnSpc>
                <a:spcPct val="100000"/>
              </a:lnSpc>
              <a:spcBef>
                <a:spcPts val="0"/>
              </a:spcBef>
              <a:spcAft>
                <a:spcPts val="0"/>
              </a:spcAft>
              <a:buNone/>
              <a:defRPr>
                <a:latin typeface="Bebas Neue"/>
                <a:ea typeface="Bebas Neue"/>
                <a:cs typeface="Bebas Neue"/>
                <a:sym typeface="Bebas Neue"/>
              </a:defRPr>
            </a:lvl9pPr>
          </a:lstStyle>
          <a:p>
            <a:endParaRPr/>
          </a:p>
        </p:txBody>
      </p:sp>
      <p:sp>
        <p:nvSpPr>
          <p:cNvPr id="247" name="Google Shape;247;p43"/>
          <p:cNvSpPr txBox="1">
            <a:spLocks noGrp="1"/>
          </p:cNvSpPr>
          <p:nvPr>
            <p:ph type="subTitle" idx="2"/>
          </p:nvPr>
        </p:nvSpPr>
        <p:spPr>
          <a:xfrm>
            <a:off x="1340357" y="2268487"/>
            <a:ext cx="2829200" cy="63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1pPr>
            <a:lvl2pPr lvl="1" algn="ctr" rtl="0">
              <a:lnSpc>
                <a:spcPct val="100000"/>
              </a:lnSpc>
              <a:spcBef>
                <a:spcPts val="0"/>
              </a:spcBef>
              <a:spcAft>
                <a:spcPts val="0"/>
              </a:spcAft>
              <a:buNone/>
              <a:defRPr sz="1867"/>
            </a:lvl2pPr>
            <a:lvl3pPr lvl="2" algn="ctr" rtl="0">
              <a:lnSpc>
                <a:spcPct val="100000"/>
              </a:lnSpc>
              <a:spcBef>
                <a:spcPts val="0"/>
              </a:spcBef>
              <a:spcAft>
                <a:spcPts val="0"/>
              </a:spcAft>
              <a:buNone/>
              <a:defRPr sz="1867"/>
            </a:lvl3pPr>
            <a:lvl4pPr lvl="3" algn="ctr" rtl="0">
              <a:lnSpc>
                <a:spcPct val="100000"/>
              </a:lnSpc>
              <a:spcBef>
                <a:spcPts val="0"/>
              </a:spcBef>
              <a:spcAft>
                <a:spcPts val="0"/>
              </a:spcAft>
              <a:buNone/>
              <a:defRPr sz="1867"/>
            </a:lvl4pPr>
            <a:lvl5pPr lvl="4" algn="ctr" rtl="0">
              <a:lnSpc>
                <a:spcPct val="100000"/>
              </a:lnSpc>
              <a:spcBef>
                <a:spcPts val="0"/>
              </a:spcBef>
              <a:spcAft>
                <a:spcPts val="0"/>
              </a:spcAft>
              <a:buNone/>
              <a:defRPr sz="1867"/>
            </a:lvl5pPr>
            <a:lvl6pPr lvl="5" algn="ctr" rtl="0">
              <a:lnSpc>
                <a:spcPct val="100000"/>
              </a:lnSpc>
              <a:spcBef>
                <a:spcPts val="0"/>
              </a:spcBef>
              <a:spcAft>
                <a:spcPts val="0"/>
              </a:spcAft>
              <a:buNone/>
              <a:defRPr sz="1867"/>
            </a:lvl6pPr>
            <a:lvl7pPr lvl="6" algn="ctr" rtl="0">
              <a:lnSpc>
                <a:spcPct val="100000"/>
              </a:lnSpc>
              <a:spcBef>
                <a:spcPts val="0"/>
              </a:spcBef>
              <a:spcAft>
                <a:spcPts val="0"/>
              </a:spcAft>
              <a:buNone/>
              <a:defRPr sz="1867"/>
            </a:lvl7pPr>
            <a:lvl8pPr lvl="7" algn="ctr" rtl="0">
              <a:lnSpc>
                <a:spcPct val="100000"/>
              </a:lnSpc>
              <a:spcBef>
                <a:spcPts val="0"/>
              </a:spcBef>
              <a:spcAft>
                <a:spcPts val="0"/>
              </a:spcAft>
              <a:buNone/>
              <a:defRPr sz="1867"/>
            </a:lvl8pPr>
            <a:lvl9pPr lvl="8" algn="ctr" rtl="0">
              <a:lnSpc>
                <a:spcPct val="100000"/>
              </a:lnSpc>
              <a:spcBef>
                <a:spcPts val="0"/>
              </a:spcBef>
              <a:spcAft>
                <a:spcPts val="0"/>
              </a:spcAft>
              <a:buNone/>
              <a:defRPr sz="1867"/>
            </a:lvl9pPr>
          </a:lstStyle>
          <a:p>
            <a:endParaRPr/>
          </a:p>
        </p:txBody>
      </p:sp>
      <p:sp>
        <p:nvSpPr>
          <p:cNvPr id="248" name="Google Shape;248;p43"/>
          <p:cNvSpPr txBox="1">
            <a:spLocks noGrp="1"/>
          </p:cNvSpPr>
          <p:nvPr>
            <p:ph type="subTitle" idx="3"/>
          </p:nvPr>
        </p:nvSpPr>
        <p:spPr>
          <a:xfrm>
            <a:off x="4733271" y="1885629"/>
            <a:ext cx="2499200" cy="38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b="1">
                <a:solidFill>
                  <a:schemeClr val="dk1"/>
                </a:solidFill>
                <a:latin typeface="Bebas Neue"/>
                <a:ea typeface="Bebas Neue"/>
                <a:cs typeface="Bebas Neue"/>
                <a:sym typeface="Bebas Neue"/>
              </a:defRPr>
            </a:lvl1pPr>
            <a:lvl2pPr lvl="1" algn="ctr" rtl="0">
              <a:lnSpc>
                <a:spcPct val="100000"/>
              </a:lnSpc>
              <a:spcBef>
                <a:spcPts val="0"/>
              </a:spcBef>
              <a:spcAft>
                <a:spcPts val="0"/>
              </a:spcAft>
              <a:buNone/>
              <a:defRPr>
                <a:latin typeface="Bebas Neue"/>
                <a:ea typeface="Bebas Neue"/>
                <a:cs typeface="Bebas Neue"/>
                <a:sym typeface="Bebas Neue"/>
              </a:defRPr>
            </a:lvl2pPr>
            <a:lvl3pPr lvl="2" algn="ctr" rtl="0">
              <a:lnSpc>
                <a:spcPct val="100000"/>
              </a:lnSpc>
              <a:spcBef>
                <a:spcPts val="0"/>
              </a:spcBef>
              <a:spcAft>
                <a:spcPts val="0"/>
              </a:spcAft>
              <a:buNone/>
              <a:defRPr>
                <a:latin typeface="Bebas Neue"/>
                <a:ea typeface="Bebas Neue"/>
                <a:cs typeface="Bebas Neue"/>
                <a:sym typeface="Bebas Neue"/>
              </a:defRPr>
            </a:lvl3pPr>
            <a:lvl4pPr lvl="3" algn="ctr" rtl="0">
              <a:lnSpc>
                <a:spcPct val="100000"/>
              </a:lnSpc>
              <a:spcBef>
                <a:spcPts val="0"/>
              </a:spcBef>
              <a:spcAft>
                <a:spcPts val="0"/>
              </a:spcAft>
              <a:buNone/>
              <a:defRPr>
                <a:latin typeface="Bebas Neue"/>
                <a:ea typeface="Bebas Neue"/>
                <a:cs typeface="Bebas Neue"/>
                <a:sym typeface="Bebas Neue"/>
              </a:defRPr>
            </a:lvl4pPr>
            <a:lvl5pPr lvl="4" algn="ctr" rtl="0">
              <a:lnSpc>
                <a:spcPct val="100000"/>
              </a:lnSpc>
              <a:spcBef>
                <a:spcPts val="0"/>
              </a:spcBef>
              <a:spcAft>
                <a:spcPts val="0"/>
              </a:spcAft>
              <a:buNone/>
              <a:defRPr>
                <a:latin typeface="Bebas Neue"/>
                <a:ea typeface="Bebas Neue"/>
                <a:cs typeface="Bebas Neue"/>
                <a:sym typeface="Bebas Neue"/>
              </a:defRPr>
            </a:lvl5pPr>
            <a:lvl6pPr lvl="5" algn="ctr" rtl="0">
              <a:lnSpc>
                <a:spcPct val="100000"/>
              </a:lnSpc>
              <a:spcBef>
                <a:spcPts val="0"/>
              </a:spcBef>
              <a:spcAft>
                <a:spcPts val="0"/>
              </a:spcAft>
              <a:buNone/>
              <a:defRPr>
                <a:latin typeface="Bebas Neue"/>
                <a:ea typeface="Bebas Neue"/>
                <a:cs typeface="Bebas Neue"/>
                <a:sym typeface="Bebas Neue"/>
              </a:defRPr>
            </a:lvl6pPr>
            <a:lvl7pPr lvl="6" algn="ctr" rtl="0">
              <a:lnSpc>
                <a:spcPct val="100000"/>
              </a:lnSpc>
              <a:spcBef>
                <a:spcPts val="0"/>
              </a:spcBef>
              <a:spcAft>
                <a:spcPts val="0"/>
              </a:spcAft>
              <a:buNone/>
              <a:defRPr>
                <a:latin typeface="Bebas Neue"/>
                <a:ea typeface="Bebas Neue"/>
                <a:cs typeface="Bebas Neue"/>
                <a:sym typeface="Bebas Neue"/>
              </a:defRPr>
            </a:lvl7pPr>
            <a:lvl8pPr lvl="7" algn="ctr" rtl="0">
              <a:lnSpc>
                <a:spcPct val="100000"/>
              </a:lnSpc>
              <a:spcBef>
                <a:spcPts val="0"/>
              </a:spcBef>
              <a:spcAft>
                <a:spcPts val="0"/>
              </a:spcAft>
              <a:buNone/>
              <a:defRPr>
                <a:latin typeface="Bebas Neue"/>
                <a:ea typeface="Bebas Neue"/>
                <a:cs typeface="Bebas Neue"/>
                <a:sym typeface="Bebas Neue"/>
              </a:defRPr>
            </a:lvl8pPr>
            <a:lvl9pPr lvl="8" algn="ctr" rtl="0">
              <a:lnSpc>
                <a:spcPct val="100000"/>
              </a:lnSpc>
              <a:spcBef>
                <a:spcPts val="0"/>
              </a:spcBef>
              <a:spcAft>
                <a:spcPts val="0"/>
              </a:spcAft>
              <a:buNone/>
              <a:defRPr>
                <a:latin typeface="Bebas Neue"/>
                <a:ea typeface="Bebas Neue"/>
                <a:cs typeface="Bebas Neue"/>
                <a:sym typeface="Bebas Neue"/>
              </a:defRPr>
            </a:lvl9pPr>
          </a:lstStyle>
          <a:p>
            <a:endParaRPr/>
          </a:p>
        </p:txBody>
      </p:sp>
      <p:sp>
        <p:nvSpPr>
          <p:cNvPr id="249" name="Google Shape;249;p43"/>
          <p:cNvSpPr txBox="1">
            <a:spLocks noGrp="1"/>
          </p:cNvSpPr>
          <p:nvPr>
            <p:ph type="subTitle" idx="4"/>
          </p:nvPr>
        </p:nvSpPr>
        <p:spPr>
          <a:xfrm>
            <a:off x="4568671" y="2268487"/>
            <a:ext cx="2828400" cy="634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1pPr>
            <a:lvl2pPr lvl="1" algn="ctr" rtl="0">
              <a:lnSpc>
                <a:spcPct val="100000"/>
              </a:lnSpc>
              <a:spcBef>
                <a:spcPts val="0"/>
              </a:spcBef>
              <a:spcAft>
                <a:spcPts val="0"/>
              </a:spcAft>
              <a:buNone/>
              <a:defRPr sz="1867"/>
            </a:lvl2pPr>
            <a:lvl3pPr lvl="2" algn="ctr" rtl="0">
              <a:lnSpc>
                <a:spcPct val="100000"/>
              </a:lnSpc>
              <a:spcBef>
                <a:spcPts val="0"/>
              </a:spcBef>
              <a:spcAft>
                <a:spcPts val="0"/>
              </a:spcAft>
              <a:buNone/>
              <a:defRPr sz="1867"/>
            </a:lvl3pPr>
            <a:lvl4pPr lvl="3" algn="ctr" rtl="0">
              <a:lnSpc>
                <a:spcPct val="100000"/>
              </a:lnSpc>
              <a:spcBef>
                <a:spcPts val="0"/>
              </a:spcBef>
              <a:spcAft>
                <a:spcPts val="0"/>
              </a:spcAft>
              <a:buNone/>
              <a:defRPr sz="1867"/>
            </a:lvl4pPr>
            <a:lvl5pPr lvl="4" algn="ctr" rtl="0">
              <a:lnSpc>
                <a:spcPct val="100000"/>
              </a:lnSpc>
              <a:spcBef>
                <a:spcPts val="0"/>
              </a:spcBef>
              <a:spcAft>
                <a:spcPts val="0"/>
              </a:spcAft>
              <a:buNone/>
              <a:defRPr sz="1867"/>
            </a:lvl5pPr>
            <a:lvl6pPr lvl="5" algn="ctr" rtl="0">
              <a:lnSpc>
                <a:spcPct val="100000"/>
              </a:lnSpc>
              <a:spcBef>
                <a:spcPts val="0"/>
              </a:spcBef>
              <a:spcAft>
                <a:spcPts val="0"/>
              </a:spcAft>
              <a:buNone/>
              <a:defRPr sz="1867"/>
            </a:lvl6pPr>
            <a:lvl7pPr lvl="6" algn="ctr" rtl="0">
              <a:lnSpc>
                <a:spcPct val="100000"/>
              </a:lnSpc>
              <a:spcBef>
                <a:spcPts val="0"/>
              </a:spcBef>
              <a:spcAft>
                <a:spcPts val="0"/>
              </a:spcAft>
              <a:buNone/>
              <a:defRPr sz="1867"/>
            </a:lvl7pPr>
            <a:lvl8pPr lvl="7" algn="ctr" rtl="0">
              <a:lnSpc>
                <a:spcPct val="100000"/>
              </a:lnSpc>
              <a:spcBef>
                <a:spcPts val="0"/>
              </a:spcBef>
              <a:spcAft>
                <a:spcPts val="0"/>
              </a:spcAft>
              <a:buNone/>
              <a:defRPr sz="1867"/>
            </a:lvl8pPr>
            <a:lvl9pPr lvl="8" algn="ctr" rtl="0">
              <a:lnSpc>
                <a:spcPct val="100000"/>
              </a:lnSpc>
              <a:spcBef>
                <a:spcPts val="0"/>
              </a:spcBef>
              <a:spcAft>
                <a:spcPts val="0"/>
              </a:spcAft>
              <a:buNone/>
              <a:defRPr sz="1867"/>
            </a:lvl9pPr>
          </a:lstStyle>
          <a:p>
            <a:endParaRPr/>
          </a:p>
        </p:txBody>
      </p:sp>
      <p:sp>
        <p:nvSpPr>
          <p:cNvPr id="250" name="Google Shape;250;p43"/>
          <p:cNvSpPr txBox="1">
            <a:spLocks noGrp="1"/>
          </p:cNvSpPr>
          <p:nvPr>
            <p:ph type="subTitle" idx="5"/>
          </p:nvPr>
        </p:nvSpPr>
        <p:spPr>
          <a:xfrm>
            <a:off x="8078912" y="1885629"/>
            <a:ext cx="2495600" cy="38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b="1">
                <a:solidFill>
                  <a:schemeClr val="dk1"/>
                </a:solidFill>
                <a:latin typeface="Bebas Neue"/>
                <a:ea typeface="Bebas Neue"/>
                <a:cs typeface="Bebas Neue"/>
                <a:sym typeface="Bebas Neue"/>
              </a:defRPr>
            </a:lvl1pPr>
            <a:lvl2pPr lvl="1" algn="ctr" rtl="0">
              <a:lnSpc>
                <a:spcPct val="100000"/>
              </a:lnSpc>
              <a:spcBef>
                <a:spcPts val="0"/>
              </a:spcBef>
              <a:spcAft>
                <a:spcPts val="0"/>
              </a:spcAft>
              <a:buNone/>
              <a:defRPr>
                <a:latin typeface="Bebas Neue"/>
                <a:ea typeface="Bebas Neue"/>
                <a:cs typeface="Bebas Neue"/>
                <a:sym typeface="Bebas Neue"/>
              </a:defRPr>
            </a:lvl2pPr>
            <a:lvl3pPr lvl="2" algn="ctr" rtl="0">
              <a:lnSpc>
                <a:spcPct val="100000"/>
              </a:lnSpc>
              <a:spcBef>
                <a:spcPts val="0"/>
              </a:spcBef>
              <a:spcAft>
                <a:spcPts val="0"/>
              </a:spcAft>
              <a:buNone/>
              <a:defRPr>
                <a:latin typeface="Bebas Neue"/>
                <a:ea typeface="Bebas Neue"/>
                <a:cs typeface="Bebas Neue"/>
                <a:sym typeface="Bebas Neue"/>
              </a:defRPr>
            </a:lvl3pPr>
            <a:lvl4pPr lvl="3" algn="ctr" rtl="0">
              <a:lnSpc>
                <a:spcPct val="100000"/>
              </a:lnSpc>
              <a:spcBef>
                <a:spcPts val="0"/>
              </a:spcBef>
              <a:spcAft>
                <a:spcPts val="0"/>
              </a:spcAft>
              <a:buNone/>
              <a:defRPr>
                <a:latin typeface="Bebas Neue"/>
                <a:ea typeface="Bebas Neue"/>
                <a:cs typeface="Bebas Neue"/>
                <a:sym typeface="Bebas Neue"/>
              </a:defRPr>
            </a:lvl4pPr>
            <a:lvl5pPr lvl="4" algn="ctr" rtl="0">
              <a:lnSpc>
                <a:spcPct val="100000"/>
              </a:lnSpc>
              <a:spcBef>
                <a:spcPts val="0"/>
              </a:spcBef>
              <a:spcAft>
                <a:spcPts val="0"/>
              </a:spcAft>
              <a:buNone/>
              <a:defRPr>
                <a:latin typeface="Bebas Neue"/>
                <a:ea typeface="Bebas Neue"/>
                <a:cs typeface="Bebas Neue"/>
                <a:sym typeface="Bebas Neue"/>
              </a:defRPr>
            </a:lvl5pPr>
            <a:lvl6pPr lvl="5" algn="ctr" rtl="0">
              <a:lnSpc>
                <a:spcPct val="100000"/>
              </a:lnSpc>
              <a:spcBef>
                <a:spcPts val="0"/>
              </a:spcBef>
              <a:spcAft>
                <a:spcPts val="0"/>
              </a:spcAft>
              <a:buNone/>
              <a:defRPr>
                <a:latin typeface="Bebas Neue"/>
                <a:ea typeface="Bebas Neue"/>
                <a:cs typeface="Bebas Neue"/>
                <a:sym typeface="Bebas Neue"/>
              </a:defRPr>
            </a:lvl6pPr>
            <a:lvl7pPr lvl="6" algn="ctr" rtl="0">
              <a:lnSpc>
                <a:spcPct val="100000"/>
              </a:lnSpc>
              <a:spcBef>
                <a:spcPts val="0"/>
              </a:spcBef>
              <a:spcAft>
                <a:spcPts val="0"/>
              </a:spcAft>
              <a:buNone/>
              <a:defRPr>
                <a:latin typeface="Bebas Neue"/>
                <a:ea typeface="Bebas Neue"/>
                <a:cs typeface="Bebas Neue"/>
                <a:sym typeface="Bebas Neue"/>
              </a:defRPr>
            </a:lvl7pPr>
            <a:lvl8pPr lvl="7" algn="ctr" rtl="0">
              <a:lnSpc>
                <a:spcPct val="100000"/>
              </a:lnSpc>
              <a:spcBef>
                <a:spcPts val="0"/>
              </a:spcBef>
              <a:spcAft>
                <a:spcPts val="0"/>
              </a:spcAft>
              <a:buNone/>
              <a:defRPr>
                <a:latin typeface="Bebas Neue"/>
                <a:ea typeface="Bebas Neue"/>
                <a:cs typeface="Bebas Neue"/>
                <a:sym typeface="Bebas Neue"/>
              </a:defRPr>
            </a:lvl8pPr>
            <a:lvl9pPr lvl="8" algn="ctr" rtl="0">
              <a:lnSpc>
                <a:spcPct val="100000"/>
              </a:lnSpc>
              <a:spcBef>
                <a:spcPts val="0"/>
              </a:spcBef>
              <a:spcAft>
                <a:spcPts val="0"/>
              </a:spcAft>
              <a:buNone/>
              <a:defRPr>
                <a:latin typeface="Bebas Neue"/>
                <a:ea typeface="Bebas Neue"/>
                <a:cs typeface="Bebas Neue"/>
                <a:sym typeface="Bebas Neue"/>
              </a:defRPr>
            </a:lvl9pPr>
          </a:lstStyle>
          <a:p>
            <a:endParaRPr/>
          </a:p>
        </p:txBody>
      </p:sp>
      <p:sp>
        <p:nvSpPr>
          <p:cNvPr id="251" name="Google Shape;251;p43"/>
          <p:cNvSpPr txBox="1">
            <a:spLocks noGrp="1"/>
          </p:cNvSpPr>
          <p:nvPr>
            <p:ph type="subTitle" idx="6"/>
          </p:nvPr>
        </p:nvSpPr>
        <p:spPr>
          <a:xfrm>
            <a:off x="7845312" y="2268487"/>
            <a:ext cx="2962800" cy="63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1pPr>
            <a:lvl2pPr lvl="1" algn="ctr" rtl="0">
              <a:lnSpc>
                <a:spcPct val="100000"/>
              </a:lnSpc>
              <a:spcBef>
                <a:spcPts val="0"/>
              </a:spcBef>
              <a:spcAft>
                <a:spcPts val="0"/>
              </a:spcAft>
              <a:buNone/>
              <a:defRPr sz="1867"/>
            </a:lvl2pPr>
            <a:lvl3pPr lvl="2" algn="ctr" rtl="0">
              <a:lnSpc>
                <a:spcPct val="100000"/>
              </a:lnSpc>
              <a:spcBef>
                <a:spcPts val="0"/>
              </a:spcBef>
              <a:spcAft>
                <a:spcPts val="0"/>
              </a:spcAft>
              <a:buNone/>
              <a:defRPr sz="1867"/>
            </a:lvl3pPr>
            <a:lvl4pPr lvl="3" algn="ctr" rtl="0">
              <a:lnSpc>
                <a:spcPct val="100000"/>
              </a:lnSpc>
              <a:spcBef>
                <a:spcPts val="0"/>
              </a:spcBef>
              <a:spcAft>
                <a:spcPts val="0"/>
              </a:spcAft>
              <a:buNone/>
              <a:defRPr sz="1867"/>
            </a:lvl4pPr>
            <a:lvl5pPr lvl="4" algn="ctr" rtl="0">
              <a:lnSpc>
                <a:spcPct val="100000"/>
              </a:lnSpc>
              <a:spcBef>
                <a:spcPts val="0"/>
              </a:spcBef>
              <a:spcAft>
                <a:spcPts val="0"/>
              </a:spcAft>
              <a:buNone/>
              <a:defRPr sz="1867"/>
            </a:lvl5pPr>
            <a:lvl6pPr lvl="5" algn="ctr" rtl="0">
              <a:lnSpc>
                <a:spcPct val="100000"/>
              </a:lnSpc>
              <a:spcBef>
                <a:spcPts val="0"/>
              </a:spcBef>
              <a:spcAft>
                <a:spcPts val="0"/>
              </a:spcAft>
              <a:buNone/>
              <a:defRPr sz="1867"/>
            </a:lvl6pPr>
            <a:lvl7pPr lvl="6" algn="ctr" rtl="0">
              <a:lnSpc>
                <a:spcPct val="100000"/>
              </a:lnSpc>
              <a:spcBef>
                <a:spcPts val="0"/>
              </a:spcBef>
              <a:spcAft>
                <a:spcPts val="0"/>
              </a:spcAft>
              <a:buNone/>
              <a:defRPr sz="1867"/>
            </a:lvl7pPr>
            <a:lvl8pPr lvl="7" algn="ctr" rtl="0">
              <a:lnSpc>
                <a:spcPct val="100000"/>
              </a:lnSpc>
              <a:spcBef>
                <a:spcPts val="0"/>
              </a:spcBef>
              <a:spcAft>
                <a:spcPts val="0"/>
              </a:spcAft>
              <a:buNone/>
              <a:defRPr sz="1867"/>
            </a:lvl8pPr>
            <a:lvl9pPr lvl="8" algn="ctr" rtl="0">
              <a:lnSpc>
                <a:spcPct val="100000"/>
              </a:lnSpc>
              <a:spcBef>
                <a:spcPts val="0"/>
              </a:spcBef>
              <a:spcAft>
                <a:spcPts val="0"/>
              </a:spcAft>
              <a:buNone/>
              <a:defRPr sz="1867"/>
            </a:lvl9pPr>
          </a:lstStyle>
          <a:p>
            <a:endParaRPr/>
          </a:p>
        </p:txBody>
      </p:sp>
      <p:sp>
        <p:nvSpPr>
          <p:cNvPr id="252" name="Google Shape;252;p43"/>
          <p:cNvSpPr txBox="1">
            <a:spLocks noGrp="1"/>
          </p:cNvSpPr>
          <p:nvPr>
            <p:ph type="subTitle" idx="7"/>
          </p:nvPr>
        </p:nvSpPr>
        <p:spPr>
          <a:xfrm>
            <a:off x="1505357" y="3579933"/>
            <a:ext cx="24992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b="1">
                <a:solidFill>
                  <a:schemeClr val="dk1"/>
                </a:solidFill>
                <a:latin typeface="Bebas Neue"/>
                <a:ea typeface="Bebas Neue"/>
                <a:cs typeface="Bebas Neue"/>
                <a:sym typeface="Bebas Neue"/>
              </a:defRPr>
            </a:lvl1pPr>
            <a:lvl2pPr lvl="1" algn="ctr" rtl="0">
              <a:spcBef>
                <a:spcPts val="0"/>
              </a:spcBef>
              <a:spcAft>
                <a:spcPts val="0"/>
              </a:spcAft>
              <a:buNone/>
              <a:defRPr>
                <a:latin typeface="Bebas Neue"/>
                <a:ea typeface="Bebas Neue"/>
                <a:cs typeface="Bebas Neue"/>
                <a:sym typeface="Bebas Neue"/>
              </a:defRPr>
            </a:lvl2pPr>
            <a:lvl3pPr lvl="2" algn="ctr" rtl="0">
              <a:spcBef>
                <a:spcPts val="0"/>
              </a:spcBef>
              <a:spcAft>
                <a:spcPts val="0"/>
              </a:spcAft>
              <a:buNone/>
              <a:defRPr>
                <a:latin typeface="Bebas Neue"/>
                <a:ea typeface="Bebas Neue"/>
                <a:cs typeface="Bebas Neue"/>
                <a:sym typeface="Bebas Neue"/>
              </a:defRPr>
            </a:lvl3pPr>
            <a:lvl4pPr lvl="3" algn="ctr" rtl="0">
              <a:spcBef>
                <a:spcPts val="0"/>
              </a:spcBef>
              <a:spcAft>
                <a:spcPts val="0"/>
              </a:spcAft>
              <a:buNone/>
              <a:defRPr>
                <a:latin typeface="Bebas Neue"/>
                <a:ea typeface="Bebas Neue"/>
                <a:cs typeface="Bebas Neue"/>
                <a:sym typeface="Bebas Neue"/>
              </a:defRPr>
            </a:lvl4pPr>
            <a:lvl5pPr lvl="4" algn="ctr" rtl="0">
              <a:spcBef>
                <a:spcPts val="0"/>
              </a:spcBef>
              <a:spcAft>
                <a:spcPts val="0"/>
              </a:spcAft>
              <a:buNone/>
              <a:defRPr>
                <a:latin typeface="Bebas Neue"/>
                <a:ea typeface="Bebas Neue"/>
                <a:cs typeface="Bebas Neue"/>
                <a:sym typeface="Bebas Neue"/>
              </a:defRPr>
            </a:lvl5pPr>
            <a:lvl6pPr lvl="5" algn="ctr" rtl="0">
              <a:spcBef>
                <a:spcPts val="0"/>
              </a:spcBef>
              <a:spcAft>
                <a:spcPts val="0"/>
              </a:spcAft>
              <a:buNone/>
              <a:defRPr>
                <a:latin typeface="Bebas Neue"/>
                <a:ea typeface="Bebas Neue"/>
                <a:cs typeface="Bebas Neue"/>
                <a:sym typeface="Bebas Neue"/>
              </a:defRPr>
            </a:lvl6pPr>
            <a:lvl7pPr lvl="6" algn="ctr" rtl="0">
              <a:spcBef>
                <a:spcPts val="0"/>
              </a:spcBef>
              <a:spcAft>
                <a:spcPts val="0"/>
              </a:spcAft>
              <a:buNone/>
              <a:defRPr>
                <a:latin typeface="Bebas Neue"/>
                <a:ea typeface="Bebas Neue"/>
                <a:cs typeface="Bebas Neue"/>
                <a:sym typeface="Bebas Neue"/>
              </a:defRPr>
            </a:lvl7pPr>
            <a:lvl8pPr lvl="7" algn="ctr" rtl="0">
              <a:spcBef>
                <a:spcPts val="0"/>
              </a:spcBef>
              <a:spcAft>
                <a:spcPts val="0"/>
              </a:spcAft>
              <a:buNone/>
              <a:defRPr>
                <a:latin typeface="Bebas Neue"/>
                <a:ea typeface="Bebas Neue"/>
                <a:cs typeface="Bebas Neue"/>
                <a:sym typeface="Bebas Neue"/>
              </a:defRPr>
            </a:lvl8pPr>
            <a:lvl9pPr lvl="8" algn="ctr" rtl="0">
              <a:spcBef>
                <a:spcPts val="0"/>
              </a:spcBef>
              <a:spcAft>
                <a:spcPts val="0"/>
              </a:spcAft>
              <a:buNone/>
              <a:defRPr>
                <a:latin typeface="Bebas Neue"/>
                <a:ea typeface="Bebas Neue"/>
                <a:cs typeface="Bebas Neue"/>
                <a:sym typeface="Bebas Neue"/>
              </a:defRPr>
            </a:lvl9pPr>
          </a:lstStyle>
          <a:p>
            <a:endParaRPr/>
          </a:p>
        </p:txBody>
      </p:sp>
      <p:sp>
        <p:nvSpPr>
          <p:cNvPr id="253" name="Google Shape;253;p43"/>
          <p:cNvSpPr txBox="1">
            <a:spLocks noGrp="1"/>
          </p:cNvSpPr>
          <p:nvPr>
            <p:ph type="subTitle" idx="8"/>
          </p:nvPr>
        </p:nvSpPr>
        <p:spPr>
          <a:xfrm>
            <a:off x="1340357" y="3930416"/>
            <a:ext cx="2829200" cy="634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1pPr>
            <a:lvl2pPr lvl="1" algn="ctr" rtl="0">
              <a:lnSpc>
                <a:spcPct val="100000"/>
              </a:lnSpc>
              <a:spcBef>
                <a:spcPts val="0"/>
              </a:spcBef>
              <a:spcAft>
                <a:spcPts val="0"/>
              </a:spcAft>
              <a:buNone/>
              <a:defRPr sz="1867"/>
            </a:lvl2pPr>
            <a:lvl3pPr lvl="2" algn="ctr" rtl="0">
              <a:lnSpc>
                <a:spcPct val="100000"/>
              </a:lnSpc>
              <a:spcBef>
                <a:spcPts val="0"/>
              </a:spcBef>
              <a:spcAft>
                <a:spcPts val="0"/>
              </a:spcAft>
              <a:buNone/>
              <a:defRPr sz="1867"/>
            </a:lvl3pPr>
            <a:lvl4pPr lvl="3" algn="ctr" rtl="0">
              <a:lnSpc>
                <a:spcPct val="100000"/>
              </a:lnSpc>
              <a:spcBef>
                <a:spcPts val="0"/>
              </a:spcBef>
              <a:spcAft>
                <a:spcPts val="0"/>
              </a:spcAft>
              <a:buNone/>
              <a:defRPr sz="1867"/>
            </a:lvl4pPr>
            <a:lvl5pPr lvl="4" algn="ctr" rtl="0">
              <a:lnSpc>
                <a:spcPct val="100000"/>
              </a:lnSpc>
              <a:spcBef>
                <a:spcPts val="0"/>
              </a:spcBef>
              <a:spcAft>
                <a:spcPts val="0"/>
              </a:spcAft>
              <a:buNone/>
              <a:defRPr sz="1867"/>
            </a:lvl5pPr>
            <a:lvl6pPr lvl="5" algn="ctr" rtl="0">
              <a:lnSpc>
                <a:spcPct val="100000"/>
              </a:lnSpc>
              <a:spcBef>
                <a:spcPts val="0"/>
              </a:spcBef>
              <a:spcAft>
                <a:spcPts val="0"/>
              </a:spcAft>
              <a:buNone/>
              <a:defRPr sz="1867"/>
            </a:lvl6pPr>
            <a:lvl7pPr lvl="6" algn="ctr" rtl="0">
              <a:lnSpc>
                <a:spcPct val="100000"/>
              </a:lnSpc>
              <a:spcBef>
                <a:spcPts val="0"/>
              </a:spcBef>
              <a:spcAft>
                <a:spcPts val="0"/>
              </a:spcAft>
              <a:buNone/>
              <a:defRPr sz="1867"/>
            </a:lvl7pPr>
            <a:lvl8pPr lvl="7" algn="ctr" rtl="0">
              <a:lnSpc>
                <a:spcPct val="100000"/>
              </a:lnSpc>
              <a:spcBef>
                <a:spcPts val="0"/>
              </a:spcBef>
              <a:spcAft>
                <a:spcPts val="0"/>
              </a:spcAft>
              <a:buNone/>
              <a:defRPr sz="1867"/>
            </a:lvl8pPr>
            <a:lvl9pPr lvl="8" algn="ctr" rtl="0">
              <a:lnSpc>
                <a:spcPct val="100000"/>
              </a:lnSpc>
              <a:spcBef>
                <a:spcPts val="0"/>
              </a:spcBef>
              <a:spcAft>
                <a:spcPts val="0"/>
              </a:spcAft>
              <a:buNone/>
              <a:defRPr sz="1867"/>
            </a:lvl9pPr>
          </a:lstStyle>
          <a:p>
            <a:endParaRPr/>
          </a:p>
        </p:txBody>
      </p:sp>
      <p:sp>
        <p:nvSpPr>
          <p:cNvPr id="254" name="Google Shape;254;p43"/>
          <p:cNvSpPr txBox="1">
            <a:spLocks noGrp="1"/>
          </p:cNvSpPr>
          <p:nvPr>
            <p:ph type="subTitle" idx="9"/>
          </p:nvPr>
        </p:nvSpPr>
        <p:spPr>
          <a:xfrm>
            <a:off x="4735071" y="3579933"/>
            <a:ext cx="24956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b="1">
                <a:solidFill>
                  <a:schemeClr val="dk1"/>
                </a:solidFill>
                <a:latin typeface="Bebas Neue"/>
                <a:ea typeface="Bebas Neue"/>
                <a:cs typeface="Bebas Neue"/>
                <a:sym typeface="Bebas Neue"/>
              </a:defRPr>
            </a:lvl1pPr>
            <a:lvl2pPr lvl="1" algn="ctr" rtl="0">
              <a:spcBef>
                <a:spcPts val="0"/>
              </a:spcBef>
              <a:spcAft>
                <a:spcPts val="0"/>
              </a:spcAft>
              <a:buNone/>
              <a:defRPr>
                <a:latin typeface="Bebas Neue"/>
                <a:ea typeface="Bebas Neue"/>
                <a:cs typeface="Bebas Neue"/>
                <a:sym typeface="Bebas Neue"/>
              </a:defRPr>
            </a:lvl2pPr>
            <a:lvl3pPr lvl="2" algn="ctr" rtl="0">
              <a:spcBef>
                <a:spcPts val="0"/>
              </a:spcBef>
              <a:spcAft>
                <a:spcPts val="0"/>
              </a:spcAft>
              <a:buNone/>
              <a:defRPr>
                <a:latin typeface="Bebas Neue"/>
                <a:ea typeface="Bebas Neue"/>
                <a:cs typeface="Bebas Neue"/>
                <a:sym typeface="Bebas Neue"/>
              </a:defRPr>
            </a:lvl3pPr>
            <a:lvl4pPr lvl="3" algn="ctr" rtl="0">
              <a:spcBef>
                <a:spcPts val="0"/>
              </a:spcBef>
              <a:spcAft>
                <a:spcPts val="0"/>
              </a:spcAft>
              <a:buNone/>
              <a:defRPr>
                <a:latin typeface="Bebas Neue"/>
                <a:ea typeface="Bebas Neue"/>
                <a:cs typeface="Bebas Neue"/>
                <a:sym typeface="Bebas Neue"/>
              </a:defRPr>
            </a:lvl4pPr>
            <a:lvl5pPr lvl="4" algn="ctr" rtl="0">
              <a:spcBef>
                <a:spcPts val="0"/>
              </a:spcBef>
              <a:spcAft>
                <a:spcPts val="0"/>
              </a:spcAft>
              <a:buNone/>
              <a:defRPr>
                <a:latin typeface="Bebas Neue"/>
                <a:ea typeface="Bebas Neue"/>
                <a:cs typeface="Bebas Neue"/>
                <a:sym typeface="Bebas Neue"/>
              </a:defRPr>
            </a:lvl5pPr>
            <a:lvl6pPr lvl="5" algn="ctr" rtl="0">
              <a:spcBef>
                <a:spcPts val="0"/>
              </a:spcBef>
              <a:spcAft>
                <a:spcPts val="0"/>
              </a:spcAft>
              <a:buNone/>
              <a:defRPr>
                <a:latin typeface="Bebas Neue"/>
                <a:ea typeface="Bebas Neue"/>
                <a:cs typeface="Bebas Neue"/>
                <a:sym typeface="Bebas Neue"/>
              </a:defRPr>
            </a:lvl6pPr>
            <a:lvl7pPr lvl="6" algn="ctr" rtl="0">
              <a:spcBef>
                <a:spcPts val="0"/>
              </a:spcBef>
              <a:spcAft>
                <a:spcPts val="0"/>
              </a:spcAft>
              <a:buNone/>
              <a:defRPr>
                <a:latin typeface="Bebas Neue"/>
                <a:ea typeface="Bebas Neue"/>
                <a:cs typeface="Bebas Neue"/>
                <a:sym typeface="Bebas Neue"/>
              </a:defRPr>
            </a:lvl7pPr>
            <a:lvl8pPr lvl="7" algn="ctr" rtl="0">
              <a:spcBef>
                <a:spcPts val="0"/>
              </a:spcBef>
              <a:spcAft>
                <a:spcPts val="0"/>
              </a:spcAft>
              <a:buNone/>
              <a:defRPr>
                <a:latin typeface="Bebas Neue"/>
                <a:ea typeface="Bebas Neue"/>
                <a:cs typeface="Bebas Neue"/>
                <a:sym typeface="Bebas Neue"/>
              </a:defRPr>
            </a:lvl8pPr>
            <a:lvl9pPr lvl="8" algn="ctr" rtl="0">
              <a:spcBef>
                <a:spcPts val="0"/>
              </a:spcBef>
              <a:spcAft>
                <a:spcPts val="0"/>
              </a:spcAft>
              <a:buNone/>
              <a:defRPr>
                <a:latin typeface="Bebas Neue"/>
                <a:ea typeface="Bebas Neue"/>
                <a:cs typeface="Bebas Neue"/>
                <a:sym typeface="Bebas Neue"/>
              </a:defRPr>
            </a:lvl9pPr>
          </a:lstStyle>
          <a:p>
            <a:endParaRPr/>
          </a:p>
        </p:txBody>
      </p:sp>
      <p:sp>
        <p:nvSpPr>
          <p:cNvPr id="255" name="Google Shape;255;p43"/>
          <p:cNvSpPr txBox="1">
            <a:spLocks noGrp="1"/>
          </p:cNvSpPr>
          <p:nvPr>
            <p:ph type="subTitle" idx="13"/>
          </p:nvPr>
        </p:nvSpPr>
        <p:spPr>
          <a:xfrm>
            <a:off x="4568671" y="3932487"/>
            <a:ext cx="2828400" cy="634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1pPr>
            <a:lvl2pPr lvl="1" algn="ctr" rtl="0">
              <a:lnSpc>
                <a:spcPct val="100000"/>
              </a:lnSpc>
              <a:spcBef>
                <a:spcPts val="0"/>
              </a:spcBef>
              <a:spcAft>
                <a:spcPts val="0"/>
              </a:spcAft>
              <a:buNone/>
              <a:defRPr sz="1867"/>
            </a:lvl2pPr>
            <a:lvl3pPr lvl="2" algn="ctr" rtl="0">
              <a:lnSpc>
                <a:spcPct val="100000"/>
              </a:lnSpc>
              <a:spcBef>
                <a:spcPts val="0"/>
              </a:spcBef>
              <a:spcAft>
                <a:spcPts val="0"/>
              </a:spcAft>
              <a:buNone/>
              <a:defRPr sz="1867"/>
            </a:lvl3pPr>
            <a:lvl4pPr lvl="3" algn="ctr" rtl="0">
              <a:lnSpc>
                <a:spcPct val="100000"/>
              </a:lnSpc>
              <a:spcBef>
                <a:spcPts val="0"/>
              </a:spcBef>
              <a:spcAft>
                <a:spcPts val="0"/>
              </a:spcAft>
              <a:buNone/>
              <a:defRPr sz="1867"/>
            </a:lvl4pPr>
            <a:lvl5pPr lvl="4" algn="ctr" rtl="0">
              <a:lnSpc>
                <a:spcPct val="100000"/>
              </a:lnSpc>
              <a:spcBef>
                <a:spcPts val="0"/>
              </a:spcBef>
              <a:spcAft>
                <a:spcPts val="0"/>
              </a:spcAft>
              <a:buNone/>
              <a:defRPr sz="1867"/>
            </a:lvl5pPr>
            <a:lvl6pPr lvl="5" algn="ctr" rtl="0">
              <a:lnSpc>
                <a:spcPct val="100000"/>
              </a:lnSpc>
              <a:spcBef>
                <a:spcPts val="0"/>
              </a:spcBef>
              <a:spcAft>
                <a:spcPts val="0"/>
              </a:spcAft>
              <a:buNone/>
              <a:defRPr sz="1867"/>
            </a:lvl6pPr>
            <a:lvl7pPr lvl="6" algn="ctr" rtl="0">
              <a:lnSpc>
                <a:spcPct val="100000"/>
              </a:lnSpc>
              <a:spcBef>
                <a:spcPts val="0"/>
              </a:spcBef>
              <a:spcAft>
                <a:spcPts val="0"/>
              </a:spcAft>
              <a:buNone/>
              <a:defRPr sz="1867"/>
            </a:lvl7pPr>
            <a:lvl8pPr lvl="7" algn="ctr" rtl="0">
              <a:lnSpc>
                <a:spcPct val="100000"/>
              </a:lnSpc>
              <a:spcBef>
                <a:spcPts val="0"/>
              </a:spcBef>
              <a:spcAft>
                <a:spcPts val="0"/>
              </a:spcAft>
              <a:buNone/>
              <a:defRPr sz="1867"/>
            </a:lvl8pPr>
            <a:lvl9pPr lvl="8" algn="ctr" rtl="0">
              <a:lnSpc>
                <a:spcPct val="100000"/>
              </a:lnSpc>
              <a:spcBef>
                <a:spcPts val="0"/>
              </a:spcBef>
              <a:spcAft>
                <a:spcPts val="0"/>
              </a:spcAft>
              <a:buNone/>
              <a:defRPr sz="1867"/>
            </a:lvl9pPr>
          </a:lstStyle>
          <a:p>
            <a:endParaRPr/>
          </a:p>
        </p:txBody>
      </p:sp>
      <p:sp>
        <p:nvSpPr>
          <p:cNvPr id="256" name="Google Shape;256;p43"/>
          <p:cNvSpPr txBox="1">
            <a:spLocks noGrp="1"/>
          </p:cNvSpPr>
          <p:nvPr>
            <p:ph type="subTitle" idx="14"/>
          </p:nvPr>
        </p:nvSpPr>
        <p:spPr>
          <a:xfrm>
            <a:off x="8078912" y="3579933"/>
            <a:ext cx="24956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b="1">
                <a:solidFill>
                  <a:schemeClr val="dk1"/>
                </a:solidFill>
                <a:latin typeface="Bebas Neue"/>
                <a:ea typeface="Bebas Neue"/>
                <a:cs typeface="Bebas Neue"/>
                <a:sym typeface="Bebas Neue"/>
              </a:defRPr>
            </a:lvl1pPr>
            <a:lvl2pPr lvl="1" algn="ctr" rtl="0">
              <a:spcBef>
                <a:spcPts val="0"/>
              </a:spcBef>
              <a:spcAft>
                <a:spcPts val="0"/>
              </a:spcAft>
              <a:buNone/>
              <a:defRPr>
                <a:latin typeface="Bebas Neue"/>
                <a:ea typeface="Bebas Neue"/>
                <a:cs typeface="Bebas Neue"/>
                <a:sym typeface="Bebas Neue"/>
              </a:defRPr>
            </a:lvl2pPr>
            <a:lvl3pPr lvl="2" algn="ctr" rtl="0">
              <a:spcBef>
                <a:spcPts val="0"/>
              </a:spcBef>
              <a:spcAft>
                <a:spcPts val="0"/>
              </a:spcAft>
              <a:buNone/>
              <a:defRPr>
                <a:latin typeface="Bebas Neue"/>
                <a:ea typeface="Bebas Neue"/>
                <a:cs typeface="Bebas Neue"/>
                <a:sym typeface="Bebas Neue"/>
              </a:defRPr>
            </a:lvl3pPr>
            <a:lvl4pPr lvl="3" algn="ctr" rtl="0">
              <a:spcBef>
                <a:spcPts val="0"/>
              </a:spcBef>
              <a:spcAft>
                <a:spcPts val="0"/>
              </a:spcAft>
              <a:buNone/>
              <a:defRPr>
                <a:latin typeface="Bebas Neue"/>
                <a:ea typeface="Bebas Neue"/>
                <a:cs typeface="Bebas Neue"/>
                <a:sym typeface="Bebas Neue"/>
              </a:defRPr>
            </a:lvl4pPr>
            <a:lvl5pPr lvl="4" algn="ctr" rtl="0">
              <a:spcBef>
                <a:spcPts val="0"/>
              </a:spcBef>
              <a:spcAft>
                <a:spcPts val="0"/>
              </a:spcAft>
              <a:buNone/>
              <a:defRPr>
                <a:latin typeface="Bebas Neue"/>
                <a:ea typeface="Bebas Neue"/>
                <a:cs typeface="Bebas Neue"/>
                <a:sym typeface="Bebas Neue"/>
              </a:defRPr>
            </a:lvl5pPr>
            <a:lvl6pPr lvl="5" algn="ctr" rtl="0">
              <a:spcBef>
                <a:spcPts val="0"/>
              </a:spcBef>
              <a:spcAft>
                <a:spcPts val="0"/>
              </a:spcAft>
              <a:buNone/>
              <a:defRPr>
                <a:latin typeface="Bebas Neue"/>
                <a:ea typeface="Bebas Neue"/>
                <a:cs typeface="Bebas Neue"/>
                <a:sym typeface="Bebas Neue"/>
              </a:defRPr>
            </a:lvl6pPr>
            <a:lvl7pPr lvl="6" algn="ctr" rtl="0">
              <a:spcBef>
                <a:spcPts val="0"/>
              </a:spcBef>
              <a:spcAft>
                <a:spcPts val="0"/>
              </a:spcAft>
              <a:buNone/>
              <a:defRPr>
                <a:latin typeface="Bebas Neue"/>
                <a:ea typeface="Bebas Neue"/>
                <a:cs typeface="Bebas Neue"/>
                <a:sym typeface="Bebas Neue"/>
              </a:defRPr>
            </a:lvl7pPr>
            <a:lvl8pPr lvl="7" algn="ctr" rtl="0">
              <a:spcBef>
                <a:spcPts val="0"/>
              </a:spcBef>
              <a:spcAft>
                <a:spcPts val="0"/>
              </a:spcAft>
              <a:buNone/>
              <a:defRPr>
                <a:latin typeface="Bebas Neue"/>
                <a:ea typeface="Bebas Neue"/>
                <a:cs typeface="Bebas Neue"/>
                <a:sym typeface="Bebas Neue"/>
              </a:defRPr>
            </a:lvl8pPr>
            <a:lvl9pPr lvl="8" algn="ctr" rtl="0">
              <a:spcBef>
                <a:spcPts val="0"/>
              </a:spcBef>
              <a:spcAft>
                <a:spcPts val="0"/>
              </a:spcAft>
              <a:buNone/>
              <a:defRPr>
                <a:latin typeface="Bebas Neue"/>
                <a:ea typeface="Bebas Neue"/>
                <a:cs typeface="Bebas Neue"/>
                <a:sym typeface="Bebas Neue"/>
              </a:defRPr>
            </a:lvl9pPr>
          </a:lstStyle>
          <a:p>
            <a:endParaRPr/>
          </a:p>
        </p:txBody>
      </p:sp>
      <p:sp>
        <p:nvSpPr>
          <p:cNvPr id="257" name="Google Shape;257;p43"/>
          <p:cNvSpPr txBox="1">
            <a:spLocks noGrp="1"/>
          </p:cNvSpPr>
          <p:nvPr>
            <p:ph type="subTitle" idx="15"/>
          </p:nvPr>
        </p:nvSpPr>
        <p:spPr>
          <a:xfrm>
            <a:off x="7912512" y="3932487"/>
            <a:ext cx="2828400" cy="634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67">
                <a:solidFill>
                  <a:schemeClr val="dk1"/>
                </a:solidFill>
                <a:latin typeface="Overpass Light"/>
                <a:ea typeface="Overpass Light"/>
                <a:cs typeface="Overpass Light"/>
                <a:sym typeface="Overpass Light"/>
              </a:defRPr>
            </a:lvl1pPr>
            <a:lvl2pPr lvl="1" algn="ctr" rtl="0">
              <a:lnSpc>
                <a:spcPct val="100000"/>
              </a:lnSpc>
              <a:spcBef>
                <a:spcPts val="0"/>
              </a:spcBef>
              <a:spcAft>
                <a:spcPts val="0"/>
              </a:spcAft>
              <a:buNone/>
              <a:defRPr sz="1867"/>
            </a:lvl2pPr>
            <a:lvl3pPr lvl="2" algn="ctr" rtl="0">
              <a:lnSpc>
                <a:spcPct val="100000"/>
              </a:lnSpc>
              <a:spcBef>
                <a:spcPts val="0"/>
              </a:spcBef>
              <a:spcAft>
                <a:spcPts val="0"/>
              </a:spcAft>
              <a:buNone/>
              <a:defRPr sz="1867"/>
            </a:lvl3pPr>
            <a:lvl4pPr lvl="3" algn="ctr" rtl="0">
              <a:lnSpc>
                <a:spcPct val="100000"/>
              </a:lnSpc>
              <a:spcBef>
                <a:spcPts val="0"/>
              </a:spcBef>
              <a:spcAft>
                <a:spcPts val="0"/>
              </a:spcAft>
              <a:buNone/>
              <a:defRPr sz="1867"/>
            </a:lvl4pPr>
            <a:lvl5pPr lvl="4" algn="ctr" rtl="0">
              <a:lnSpc>
                <a:spcPct val="100000"/>
              </a:lnSpc>
              <a:spcBef>
                <a:spcPts val="0"/>
              </a:spcBef>
              <a:spcAft>
                <a:spcPts val="0"/>
              </a:spcAft>
              <a:buNone/>
              <a:defRPr sz="1867"/>
            </a:lvl5pPr>
            <a:lvl6pPr lvl="5" algn="ctr" rtl="0">
              <a:lnSpc>
                <a:spcPct val="100000"/>
              </a:lnSpc>
              <a:spcBef>
                <a:spcPts val="0"/>
              </a:spcBef>
              <a:spcAft>
                <a:spcPts val="0"/>
              </a:spcAft>
              <a:buNone/>
              <a:defRPr sz="1867"/>
            </a:lvl6pPr>
            <a:lvl7pPr lvl="6" algn="ctr" rtl="0">
              <a:lnSpc>
                <a:spcPct val="100000"/>
              </a:lnSpc>
              <a:spcBef>
                <a:spcPts val="0"/>
              </a:spcBef>
              <a:spcAft>
                <a:spcPts val="0"/>
              </a:spcAft>
              <a:buNone/>
              <a:defRPr sz="1867"/>
            </a:lvl7pPr>
            <a:lvl8pPr lvl="7" algn="ctr" rtl="0">
              <a:lnSpc>
                <a:spcPct val="100000"/>
              </a:lnSpc>
              <a:spcBef>
                <a:spcPts val="0"/>
              </a:spcBef>
              <a:spcAft>
                <a:spcPts val="0"/>
              </a:spcAft>
              <a:buNone/>
              <a:defRPr sz="1867"/>
            </a:lvl8pPr>
            <a:lvl9pPr lvl="8" algn="ctr" rtl="0">
              <a:lnSpc>
                <a:spcPct val="100000"/>
              </a:lnSpc>
              <a:spcBef>
                <a:spcPts val="0"/>
              </a:spcBef>
              <a:spcAft>
                <a:spcPts val="0"/>
              </a:spcAft>
              <a:buNone/>
              <a:defRPr sz="1867"/>
            </a:lvl9pPr>
          </a:lstStyle>
          <a:p>
            <a:endParaRPr/>
          </a:p>
        </p:txBody>
      </p:sp>
      <p:sp>
        <p:nvSpPr>
          <p:cNvPr id="258" name="Google Shape;258;p43"/>
          <p:cNvSpPr/>
          <p:nvPr/>
        </p:nvSpPr>
        <p:spPr>
          <a:xfrm>
            <a:off x="135400" y="141600"/>
            <a:ext cx="11921200" cy="6574800"/>
          </a:xfrm>
          <a:prstGeom prst="rect">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5305454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8">
  <p:cSld name="Title only 8">
    <p:bg>
      <p:bgPr>
        <a:solidFill>
          <a:schemeClr val="dk1"/>
        </a:solidFill>
        <a:effectLst/>
      </p:bgPr>
    </p:bg>
    <p:spTree>
      <p:nvGrpSpPr>
        <p:cNvPr id="1" name="Shape 205"/>
        <p:cNvGrpSpPr/>
        <p:nvPr/>
      </p:nvGrpSpPr>
      <p:grpSpPr>
        <a:xfrm>
          <a:off x="0" y="0"/>
          <a:ext cx="0" cy="0"/>
          <a:chOff x="0" y="0"/>
          <a:chExt cx="0" cy="0"/>
        </a:xfrm>
      </p:grpSpPr>
      <p:sp>
        <p:nvSpPr>
          <p:cNvPr id="206" name="Google Shape;206;p32"/>
          <p:cNvSpPr/>
          <p:nvPr/>
        </p:nvSpPr>
        <p:spPr>
          <a:xfrm>
            <a:off x="135400" y="141600"/>
            <a:ext cx="11921200" cy="6574800"/>
          </a:xfrm>
          <a:prstGeom prst="rect">
            <a:avLst/>
          </a:prstGeom>
          <a:noFill/>
          <a:ln w="1905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7" name="Google Shape;207;p32"/>
          <p:cNvSpPr txBox="1">
            <a:spLocks noGrp="1"/>
          </p:cNvSpPr>
          <p:nvPr>
            <p:ph type="title"/>
          </p:nvPr>
        </p:nvSpPr>
        <p:spPr>
          <a:xfrm>
            <a:off x="6502536" y="1600867"/>
            <a:ext cx="4235600" cy="76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3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29402382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45"/>
        <p:cNvGrpSpPr/>
        <p:nvPr/>
      </p:nvGrpSpPr>
      <p:grpSpPr>
        <a:xfrm>
          <a:off x="0" y="0"/>
          <a:ext cx="0" cy="0"/>
          <a:chOff x="0" y="0"/>
          <a:chExt cx="0" cy="0"/>
        </a:xfrm>
      </p:grpSpPr>
      <p:sp>
        <p:nvSpPr>
          <p:cNvPr id="46" name="Google Shape;46;p8"/>
          <p:cNvSpPr/>
          <p:nvPr/>
        </p:nvSpPr>
        <p:spPr>
          <a:xfrm>
            <a:off x="135400" y="141600"/>
            <a:ext cx="11921200" cy="6574800"/>
          </a:xfrm>
          <a:prstGeom prst="rect">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7" name="Google Shape;47;p8"/>
          <p:cNvSpPr/>
          <p:nvPr/>
        </p:nvSpPr>
        <p:spPr>
          <a:xfrm>
            <a:off x="-203200" y="3648100"/>
            <a:ext cx="6774400" cy="285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48" name="Google Shape;48;p8"/>
          <p:cNvCxnSpPr/>
          <p:nvPr/>
        </p:nvCxnSpPr>
        <p:spPr>
          <a:xfrm>
            <a:off x="135700" y="3648100"/>
            <a:ext cx="0" cy="2855200"/>
          </a:xfrm>
          <a:prstGeom prst="straightConnector1">
            <a:avLst/>
          </a:prstGeom>
          <a:noFill/>
          <a:ln w="19050" cap="flat" cmpd="sng">
            <a:solidFill>
              <a:schemeClr val="lt1"/>
            </a:solidFill>
            <a:prstDash val="solid"/>
            <a:round/>
            <a:headEnd type="none" w="med" len="med"/>
            <a:tailEnd type="none" w="med" len="med"/>
          </a:ln>
        </p:spPr>
      </p:cxnSp>
      <p:sp>
        <p:nvSpPr>
          <p:cNvPr id="49" name="Google Shape;49;p8"/>
          <p:cNvSpPr txBox="1">
            <a:spLocks noGrp="1"/>
          </p:cNvSpPr>
          <p:nvPr>
            <p:ph type="subTitle" idx="1"/>
          </p:nvPr>
        </p:nvSpPr>
        <p:spPr>
          <a:xfrm>
            <a:off x="3386767" y="5570700"/>
            <a:ext cx="2790800" cy="652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67">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2267">
                <a:solidFill>
                  <a:schemeClr val="lt1"/>
                </a:solidFill>
                <a:latin typeface="Overpass Light"/>
                <a:ea typeface="Overpass Light"/>
                <a:cs typeface="Overpass Light"/>
                <a:sym typeface="Overpass Light"/>
              </a:defRPr>
            </a:lvl2pPr>
            <a:lvl3pPr lvl="2" rtl="0">
              <a:lnSpc>
                <a:spcPct val="100000"/>
              </a:lnSpc>
              <a:spcBef>
                <a:spcPts val="0"/>
              </a:spcBef>
              <a:spcAft>
                <a:spcPts val="0"/>
              </a:spcAft>
              <a:buNone/>
              <a:defRPr sz="2267">
                <a:solidFill>
                  <a:schemeClr val="lt1"/>
                </a:solidFill>
                <a:latin typeface="Overpass Light"/>
                <a:ea typeface="Overpass Light"/>
                <a:cs typeface="Overpass Light"/>
                <a:sym typeface="Overpass Light"/>
              </a:defRPr>
            </a:lvl3pPr>
            <a:lvl4pPr lvl="3" rtl="0">
              <a:lnSpc>
                <a:spcPct val="100000"/>
              </a:lnSpc>
              <a:spcBef>
                <a:spcPts val="0"/>
              </a:spcBef>
              <a:spcAft>
                <a:spcPts val="0"/>
              </a:spcAft>
              <a:buNone/>
              <a:defRPr sz="2267">
                <a:solidFill>
                  <a:schemeClr val="lt1"/>
                </a:solidFill>
                <a:latin typeface="Overpass Light"/>
                <a:ea typeface="Overpass Light"/>
                <a:cs typeface="Overpass Light"/>
                <a:sym typeface="Overpass Light"/>
              </a:defRPr>
            </a:lvl4pPr>
            <a:lvl5pPr lvl="4" rtl="0">
              <a:lnSpc>
                <a:spcPct val="100000"/>
              </a:lnSpc>
              <a:spcBef>
                <a:spcPts val="0"/>
              </a:spcBef>
              <a:spcAft>
                <a:spcPts val="0"/>
              </a:spcAft>
              <a:buNone/>
              <a:defRPr sz="2267">
                <a:solidFill>
                  <a:schemeClr val="lt1"/>
                </a:solidFill>
                <a:latin typeface="Overpass Light"/>
                <a:ea typeface="Overpass Light"/>
                <a:cs typeface="Overpass Light"/>
                <a:sym typeface="Overpass Light"/>
              </a:defRPr>
            </a:lvl5pPr>
            <a:lvl6pPr lvl="5" rtl="0">
              <a:lnSpc>
                <a:spcPct val="100000"/>
              </a:lnSpc>
              <a:spcBef>
                <a:spcPts val="0"/>
              </a:spcBef>
              <a:spcAft>
                <a:spcPts val="0"/>
              </a:spcAft>
              <a:buNone/>
              <a:defRPr sz="2267">
                <a:solidFill>
                  <a:schemeClr val="lt1"/>
                </a:solidFill>
                <a:latin typeface="Overpass Light"/>
                <a:ea typeface="Overpass Light"/>
                <a:cs typeface="Overpass Light"/>
                <a:sym typeface="Overpass Light"/>
              </a:defRPr>
            </a:lvl6pPr>
            <a:lvl7pPr lvl="6" rtl="0">
              <a:lnSpc>
                <a:spcPct val="100000"/>
              </a:lnSpc>
              <a:spcBef>
                <a:spcPts val="0"/>
              </a:spcBef>
              <a:spcAft>
                <a:spcPts val="0"/>
              </a:spcAft>
              <a:buNone/>
              <a:defRPr sz="2267">
                <a:solidFill>
                  <a:schemeClr val="lt1"/>
                </a:solidFill>
                <a:latin typeface="Overpass Light"/>
                <a:ea typeface="Overpass Light"/>
                <a:cs typeface="Overpass Light"/>
                <a:sym typeface="Overpass Light"/>
              </a:defRPr>
            </a:lvl7pPr>
            <a:lvl8pPr lvl="7" rtl="0">
              <a:lnSpc>
                <a:spcPct val="100000"/>
              </a:lnSpc>
              <a:spcBef>
                <a:spcPts val="0"/>
              </a:spcBef>
              <a:spcAft>
                <a:spcPts val="0"/>
              </a:spcAft>
              <a:buNone/>
              <a:defRPr sz="2267">
                <a:solidFill>
                  <a:schemeClr val="lt1"/>
                </a:solidFill>
                <a:latin typeface="Overpass Light"/>
                <a:ea typeface="Overpass Light"/>
                <a:cs typeface="Overpass Light"/>
                <a:sym typeface="Overpass Light"/>
              </a:defRPr>
            </a:lvl8pPr>
            <a:lvl9pPr lvl="8" rtl="0">
              <a:lnSpc>
                <a:spcPct val="100000"/>
              </a:lnSpc>
              <a:spcBef>
                <a:spcPts val="0"/>
              </a:spcBef>
              <a:spcAft>
                <a:spcPts val="0"/>
              </a:spcAft>
              <a:buNone/>
              <a:defRPr sz="2267">
                <a:solidFill>
                  <a:schemeClr val="lt1"/>
                </a:solidFill>
                <a:latin typeface="Overpass Light"/>
                <a:ea typeface="Overpass Light"/>
                <a:cs typeface="Overpass Light"/>
                <a:sym typeface="Overpass Light"/>
              </a:defRPr>
            </a:lvl9pPr>
          </a:lstStyle>
          <a:p>
            <a:endParaRPr/>
          </a:p>
        </p:txBody>
      </p:sp>
      <p:sp>
        <p:nvSpPr>
          <p:cNvPr id="50" name="Google Shape;50;p8"/>
          <p:cNvSpPr txBox="1">
            <a:spLocks noGrp="1"/>
          </p:cNvSpPr>
          <p:nvPr>
            <p:ph type="subTitle" idx="2"/>
          </p:nvPr>
        </p:nvSpPr>
        <p:spPr>
          <a:xfrm>
            <a:off x="950967" y="3978932"/>
            <a:ext cx="5144800" cy="1627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None/>
              <a:defRPr sz="2533" b="1">
                <a:solidFill>
                  <a:schemeClr val="lt1"/>
                </a:solidFill>
              </a:defRPr>
            </a:lvl1pPr>
            <a:lvl2pPr lvl="1">
              <a:lnSpc>
                <a:spcPct val="100000"/>
              </a:lnSpc>
              <a:spcBef>
                <a:spcPts val="0"/>
              </a:spcBef>
              <a:spcAft>
                <a:spcPts val="0"/>
              </a:spcAft>
              <a:buNone/>
              <a:defRPr sz="2533" b="1">
                <a:solidFill>
                  <a:schemeClr val="lt1"/>
                </a:solidFill>
              </a:defRPr>
            </a:lvl2pPr>
            <a:lvl3pPr lvl="2">
              <a:lnSpc>
                <a:spcPct val="100000"/>
              </a:lnSpc>
              <a:spcBef>
                <a:spcPts val="0"/>
              </a:spcBef>
              <a:spcAft>
                <a:spcPts val="0"/>
              </a:spcAft>
              <a:buNone/>
              <a:defRPr sz="2533" b="1">
                <a:solidFill>
                  <a:schemeClr val="lt1"/>
                </a:solidFill>
              </a:defRPr>
            </a:lvl3pPr>
            <a:lvl4pPr lvl="3">
              <a:lnSpc>
                <a:spcPct val="100000"/>
              </a:lnSpc>
              <a:spcBef>
                <a:spcPts val="0"/>
              </a:spcBef>
              <a:spcAft>
                <a:spcPts val="0"/>
              </a:spcAft>
              <a:buNone/>
              <a:defRPr sz="2533" b="1">
                <a:solidFill>
                  <a:schemeClr val="lt1"/>
                </a:solidFill>
              </a:defRPr>
            </a:lvl4pPr>
            <a:lvl5pPr lvl="4">
              <a:lnSpc>
                <a:spcPct val="100000"/>
              </a:lnSpc>
              <a:spcBef>
                <a:spcPts val="0"/>
              </a:spcBef>
              <a:spcAft>
                <a:spcPts val="0"/>
              </a:spcAft>
              <a:buNone/>
              <a:defRPr sz="2533" b="1">
                <a:solidFill>
                  <a:schemeClr val="lt1"/>
                </a:solidFill>
              </a:defRPr>
            </a:lvl5pPr>
            <a:lvl6pPr lvl="5">
              <a:lnSpc>
                <a:spcPct val="100000"/>
              </a:lnSpc>
              <a:spcBef>
                <a:spcPts val="0"/>
              </a:spcBef>
              <a:spcAft>
                <a:spcPts val="0"/>
              </a:spcAft>
              <a:buNone/>
              <a:defRPr sz="2533" b="1">
                <a:solidFill>
                  <a:schemeClr val="lt1"/>
                </a:solidFill>
              </a:defRPr>
            </a:lvl6pPr>
            <a:lvl7pPr lvl="6">
              <a:lnSpc>
                <a:spcPct val="100000"/>
              </a:lnSpc>
              <a:spcBef>
                <a:spcPts val="0"/>
              </a:spcBef>
              <a:spcAft>
                <a:spcPts val="0"/>
              </a:spcAft>
              <a:buNone/>
              <a:defRPr sz="2533" b="1">
                <a:solidFill>
                  <a:schemeClr val="lt1"/>
                </a:solidFill>
              </a:defRPr>
            </a:lvl7pPr>
            <a:lvl8pPr lvl="7">
              <a:lnSpc>
                <a:spcPct val="100000"/>
              </a:lnSpc>
              <a:spcBef>
                <a:spcPts val="0"/>
              </a:spcBef>
              <a:spcAft>
                <a:spcPts val="0"/>
              </a:spcAft>
              <a:buNone/>
              <a:defRPr sz="2533" b="1">
                <a:solidFill>
                  <a:schemeClr val="lt1"/>
                </a:solidFill>
              </a:defRPr>
            </a:lvl8pPr>
            <a:lvl9pPr lvl="8">
              <a:lnSpc>
                <a:spcPct val="100000"/>
              </a:lnSpc>
              <a:spcBef>
                <a:spcPts val="0"/>
              </a:spcBef>
              <a:spcAft>
                <a:spcPts val="0"/>
              </a:spcAft>
              <a:buNone/>
              <a:defRPr sz="2533" b="1">
                <a:solidFill>
                  <a:schemeClr val="lt1"/>
                </a:solidFill>
              </a:defRPr>
            </a:lvl9pPr>
          </a:lstStyle>
          <a:p>
            <a:endParaRPr/>
          </a:p>
        </p:txBody>
      </p:sp>
    </p:spTree>
    <p:extLst>
      <p:ext uri="{BB962C8B-B14F-4D97-AF65-F5344CB8AC3E}">
        <p14:creationId xmlns:p14="http://schemas.microsoft.com/office/powerpoint/2010/main" val="3920595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FE84A9-6E7F-458F-A68F-D7C13DD29EAA}"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881DD6-65E7-4B1A-9D4B-E1E29ABA19BA}" type="slidenum">
              <a:rPr lang="en-US" smtClean="0"/>
              <a:t>‹#›</a:t>
            </a:fld>
            <a:endParaRPr lang="en-US"/>
          </a:p>
        </p:txBody>
      </p:sp>
    </p:spTree>
    <p:extLst>
      <p:ext uri="{BB962C8B-B14F-4D97-AF65-F5344CB8AC3E}">
        <p14:creationId xmlns:p14="http://schemas.microsoft.com/office/powerpoint/2010/main" val="3423907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FE84A9-6E7F-458F-A68F-D7C13DD29EAA}"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881DD6-65E7-4B1A-9D4B-E1E29ABA19BA}" type="slidenum">
              <a:rPr lang="en-US" smtClean="0"/>
              <a:t>‹#›</a:t>
            </a:fld>
            <a:endParaRPr lang="en-US"/>
          </a:p>
        </p:txBody>
      </p:sp>
    </p:spTree>
    <p:extLst>
      <p:ext uri="{BB962C8B-B14F-4D97-AF65-F5344CB8AC3E}">
        <p14:creationId xmlns:p14="http://schemas.microsoft.com/office/powerpoint/2010/main" val="3883348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FE84A9-6E7F-458F-A68F-D7C13DD29EAA}" type="datetimeFigureOut">
              <a:rPr lang="en-US" smtClean="0"/>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881DD6-65E7-4B1A-9D4B-E1E29ABA19BA}" type="slidenum">
              <a:rPr lang="en-US" smtClean="0"/>
              <a:t>‹#›</a:t>
            </a:fld>
            <a:endParaRPr lang="en-US"/>
          </a:p>
        </p:txBody>
      </p:sp>
    </p:spTree>
    <p:extLst>
      <p:ext uri="{BB962C8B-B14F-4D97-AF65-F5344CB8AC3E}">
        <p14:creationId xmlns:p14="http://schemas.microsoft.com/office/powerpoint/2010/main" val="2758576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FE84A9-6E7F-458F-A68F-D7C13DD29EAA}" type="datetimeFigureOut">
              <a:rPr lang="en-US" smtClean="0"/>
              <a:t>4/22/2024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881DD6-65E7-4B1A-9D4B-E1E29ABA19BA}" type="slidenum">
              <a:rPr lang="en-US" smtClean="0"/>
              <a:t>‹#›</a:t>
            </a:fld>
            <a:endParaRPr lang="en-US"/>
          </a:p>
        </p:txBody>
      </p:sp>
    </p:spTree>
    <p:extLst>
      <p:ext uri="{BB962C8B-B14F-4D97-AF65-F5344CB8AC3E}">
        <p14:creationId xmlns:p14="http://schemas.microsoft.com/office/powerpoint/2010/main" val="3080599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FE84A9-6E7F-458F-A68F-D7C13DD29EAA}" type="datetimeFigureOut">
              <a:rPr lang="en-US" smtClean="0"/>
              <a:t>4/22/2024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881DD6-65E7-4B1A-9D4B-E1E29ABA19BA}" type="slidenum">
              <a:rPr lang="en-US" smtClean="0"/>
              <a:t>‹#›</a:t>
            </a:fld>
            <a:endParaRPr lang="en-US"/>
          </a:p>
        </p:txBody>
      </p:sp>
    </p:spTree>
    <p:extLst>
      <p:ext uri="{BB962C8B-B14F-4D97-AF65-F5344CB8AC3E}">
        <p14:creationId xmlns:p14="http://schemas.microsoft.com/office/powerpoint/2010/main" val="2134689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FE84A9-6E7F-458F-A68F-D7C13DD29EAA}" type="datetimeFigureOut">
              <a:rPr lang="en-US" smtClean="0"/>
              <a:t>4/22/2024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881DD6-65E7-4B1A-9D4B-E1E29ABA19BA}" type="slidenum">
              <a:rPr lang="en-US" smtClean="0"/>
              <a:t>‹#›</a:t>
            </a:fld>
            <a:endParaRPr lang="en-US"/>
          </a:p>
        </p:txBody>
      </p:sp>
    </p:spTree>
    <p:extLst>
      <p:ext uri="{BB962C8B-B14F-4D97-AF65-F5344CB8AC3E}">
        <p14:creationId xmlns:p14="http://schemas.microsoft.com/office/powerpoint/2010/main" val="1209131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FE84A9-6E7F-458F-A68F-D7C13DD29EAA}" type="datetimeFigureOut">
              <a:rPr lang="en-US" smtClean="0"/>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881DD6-65E7-4B1A-9D4B-E1E29ABA19BA}" type="slidenum">
              <a:rPr lang="en-US" smtClean="0"/>
              <a:t>‹#›</a:t>
            </a:fld>
            <a:endParaRPr lang="en-US"/>
          </a:p>
        </p:txBody>
      </p:sp>
    </p:spTree>
    <p:extLst>
      <p:ext uri="{BB962C8B-B14F-4D97-AF65-F5344CB8AC3E}">
        <p14:creationId xmlns:p14="http://schemas.microsoft.com/office/powerpoint/2010/main" val="381466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FE84A9-6E7F-458F-A68F-D7C13DD29EAA}" type="datetimeFigureOut">
              <a:rPr lang="en-US" smtClean="0"/>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881DD6-65E7-4B1A-9D4B-E1E29ABA19BA}" type="slidenum">
              <a:rPr lang="en-US" smtClean="0"/>
              <a:t>‹#›</a:t>
            </a:fld>
            <a:endParaRPr lang="en-US"/>
          </a:p>
        </p:txBody>
      </p:sp>
    </p:spTree>
    <p:extLst>
      <p:ext uri="{BB962C8B-B14F-4D97-AF65-F5344CB8AC3E}">
        <p14:creationId xmlns:p14="http://schemas.microsoft.com/office/powerpoint/2010/main" val="2486564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FE84A9-6E7F-458F-A68F-D7C13DD29EAA}" type="datetimeFigureOut">
              <a:rPr lang="en-US" smtClean="0"/>
              <a:t>4/22/2024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881DD6-65E7-4B1A-9D4B-E1E29ABA19BA}" type="slidenum">
              <a:rPr lang="en-US" smtClean="0"/>
              <a:t>‹#›</a:t>
            </a:fld>
            <a:endParaRPr lang="en-US"/>
          </a:p>
        </p:txBody>
      </p:sp>
    </p:spTree>
    <p:extLst>
      <p:ext uri="{BB962C8B-B14F-4D97-AF65-F5344CB8AC3E}">
        <p14:creationId xmlns:p14="http://schemas.microsoft.com/office/powerpoint/2010/main" val="2727281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5" r:id="rId13"/>
    <p:sldLayoutId id="2147483666" r:id="rId14"/>
    <p:sldLayoutId id="2147483667" r:id="rId15"/>
    <p:sldLayoutId id="2147483668"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939736"/>
            <a:ext cx="3454335" cy="21370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b="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END SEM PROJECT</a:t>
            </a:r>
          </a:p>
          <a:p>
            <a:pPr algn="ctr"/>
            <a:r>
              <a:rPr lang="en-US" sz="28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DAV (22ADE01)</a:t>
            </a:r>
            <a:r>
              <a:rPr lang="en-US" sz="2800" b="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p>
        </p:txBody>
      </p:sp>
      <p:sp>
        <p:nvSpPr>
          <p:cNvPr id="12" name="Rectangle 11"/>
          <p:cNvSpPr/>
          <p:nvPr/>
        </p:nvSpPr>
        <p:spPr>
          <a:xfrm>
            <a:off x="7833359" y="4632960"/>
            <a:ext cx="4358641" cy="14935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just"/>
            <a:r>
              <a:rPr lang="en-US" sz="2400" b="1" dirty="0">
                <a:latin typeface="Times New Roman" panose="02020603050405020304" pitchFamily="18" charset="0"/>
                <a:cs typeface="Times New Roman" panose="02020603050405020304" pitchFamily="18" charset="0"/>
              </a:rPr>
              <a:t>Team Members:</a:t>
            </a: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MOKSHITH BALIDI (1601-22-737-032)</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ANISH PULLURU (1601-22-737-055)</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VARSHITH REDDY (1601-22-737-064)</a:t>
            </a:r>
          </a:p>
        </p:txBody>
      </p:sp>
      <p:pic>
        <p:nvPicPr>
          <p:cNvPr id="3" name="Picture 2" descr="A graphic of a data analysis&#10;&#10;Description automatically generated with medium confidence">
            <a:extLst>
              <a:ext uri="{FF2B5EF4-FFF2-40B4-BE49-F238E27FC236}">
                <a16:creationId xmlns:a16="http://schemas.microsoft.com/office/drawing/2014/main" id="{400E5EF4-BDB2-9DF5-8699-9CD28A189EAE}"/>
              </a:ext>
            </a:extLst>
          </p:cNvPr>
          <p:cNvPicPr>
            <a:picLocks noChangeAspect="1"/>
          </p:cNvPicPr>
          <p:nvPr/>
        </p:nvPicPr>
        <p:blipFill rotWithShape="1">
          <a:blip r:embed="rId2">
            <a:extLst>
              <a:ext uri="{28A0092B-C50C-407E-A947-70E740481C1C}">
                <a14:useLocalDpi xmlns:a14="http://schemas.microsoft.com/office/drawing/2010/main" val="0"/>
              </a:ext>
            </a:extLst>
          </a:blip>
          <a:srcRect t="12682" b="16266"/>
          <a:stretch/>
        </p:blipFill>
        <p:spPr>
          <a:xfrm>
            <a:off x="3454335" y="904240"/>
            <a:ext cx="5247876" cy="3728720"/>
          </a:xfrm>
          <a:prstGeom prst="rect">
            <a:avLst/>
          </a:prstGeom>
        </p:spPr>
      </p:pic>
    </p:spTree>
    <p:extLst>
      <p:ext uri="{BB962C8B-B14F-4D97-AF65-F5344CB8AC3E}">
        <p14:creationId xmlns:p14="http://schemas.microsoft.com/office/powerpoint/2010/main" val="3084133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31855"/>
            <a:ext cx="10515600" cy="1325563"/>
          </a:xfrm>
        </p:spPr>
        <p:txBody>
          <a:bodyPr/>
          <a:lstStyle/>
          <a:p>
            <a:r>
              <a:rPr lang="en-US" dirty="0"/>
              <a:t>Problem Statement</a:t>
            </a:r>
          </a:p>
        </p:txBody>
      </p:sp>
      <p:pic>
        <p:nvPicPr>
          <p:cNvPr id="4" name="Picture 3"/>
          <p:cNvPicPr>
            <a:picLocks noChangeAspect="1"/>
          </p:cNvPicPr>
          <p:nvPr/>
        </p:nvPicPr>
        <p:blipFill>
          <a:blip r:embed="rId2"/>
          <a:stretch>
            <a:fillRect/>
          </a:stretch>
        </p:blipFill>
        <p:spPr>
          <a:xfrm>
            <a:off x="-1" y="-84209"/>
            <a:ext cx="12312203" cy="6958483"/>
          </a:xfrm>
          <a:prstGeom prst="rect">
            <a:avLst/>
          </a:prstGeom>
        </p:spPr>
      </p:pic>
      <p:sp>
        <p:nvSpPr>
          <p:cNvPr id="6" name="Rectangle 5"/>
          <p:cNvSpPr/>
          <p:nvPr/>
        </p:nvSpPr>
        <p:spPr>
          <a:xfrm>
            <a:off x="6165447" y="385959"/>
            <a:ext cx="4935390" cy="769441"/>
          </a:xfrm>
          <a:prstGeom prst="rect">
            <a:avLst/>
          </a:prstGeom>
          <a:noFill/>
        </p:spPr>
        <p:txBody>
          <a:bodyPr wrap="none" lIns="91440" tIns="45720" rIns="91440" bIns="45720">
            <a:spAutoFit/>
          </a:bodyPr>
          <a:lstStyle/>
          <a:p>
            <a:pPr algn="ctr"/>
            <a:r>
              <a:rPr lang="en-US" sz="4400" b="1" cap="none" spc="50" dirty="0">
                <a:ln w="0"/>
                <a:solidFill>
                  <a:schemeClr val="accent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Problem Statement</a:t>
            </a:r>
          </a:p>
        </p:txBody>
      </p:sp>
      <p:sp>
        <p:nvSpPr>
          <p:cNvPr id="7" name="TextBox 6"/>
          <p:cNvSpPr txBox="1"/>
          <p:nvPr/>
        </p:nvSpPr>
        <p:spPr>
          <a:xfrm>
            <a:off x="5879604" y="2732548"/>
            <a:ext cx="5474196" cy="3108543"/>
          </a:xfrm>
          <a:prstGeom prst="rect">
            <a:avLst/>
          </a:prstGeom>
          <a:noFill/>
        </p:spPr>
        <p:txBody>
          <a:bodyPr wrap="square" rtlCol="0">
            <a:spAutoFit/>
          </a:bodyPr>
          <a:lstStyle/>
          <a:p>
            <a:endParaRPr lang="en-US" sz="2800" b="1" dirty="0">
              <a:solidFill>
                <a:schemeClr val="bg1"/>
              </a:solidFill>
              <a:latin typeface="Times New Roman" panose="02020603050405020304" pitchFamily="18" charset="0"/>
              <a:cs typeface="Times New Roman" panose="02020603050405020304" pitchFamily="18" charset="0"/>
            </a:endParaRPr>
          </a:p>
          <a:p>
            <a:r>
              <a:rPr lang="en-US" sz="2800" b="1" dirty="0">
                <a:solidFill>
                  <a:schemeClr val="bg1"/>
                </a:solidFill>
                <a:latin typeface="Times New Roman" panose="02020603050405020304" pitchFamily="18" charset="0"/>
                <a:cs typeface="Times New Roman" panose="02020603050405020304" pitchFamily="18" charset="0"/>
              </a:rPr>
              <a:t>IMPORTANC</a:t>
            </a:r>
            <a:r>
              <a:rPr lang="en-US" sz="2800" dirty="0">
                <a:solidFill>
                  <a:schemeClr val="bg1"/>
                </a:solidFill>
                <a:latin typeface="Times New Roman" panose="02020603050405020304" pitchFamily="18" charset="0"/>
                <a:cs typeface="Times New Roman" panose="02020603050405020304" pitchFamily="18" charset="0"/>
              </a:rPr>
              <a:t>E:</a:t>
            </a:r>
          </a:p>
          <a:p>
            <a:pPr marL="285750" indent="-285750">
              <a:buFont typeface="Arial" panose="020B0604020202020204" pitchFamily="34" charset="0"/>
              <a:buChar char="•"/>
            </a:pPr>
            <a:r>
              <a:rPr lang="en-IN" sz="2800" b="1" dirty="0">
                <a:solidFill>
                  <a:schemeClr val="bg1"/>
                </a:solidFill>
                <a:latin typeface="Times New Roman" panose="02020603050405020304" pitchFamily="18" charset="0"/>
                <a:cs typeface="Times New Roman" panose="02020603050405020304" pitchFamily="18" charset="0"/>
              </a:rPr>
              <a:t>Insight into Education Quality</a:t>
            </a:r>
          </a:p>
          <a:p>
            <a:pPr marL="285750" indent="-285750">
              <a:buFont typeface="Arial" panose="020B0604020202020204" pitchFamily="34" charset="0"/>
              <a:buChar char="•"/>
            </a:pPr>
            <a:r>
              <a:rPr lang="en-IN" sz="2800" b="1" dirty="0">
                <a:solidFill>
                  <a:schemeClr val="bg1"/>
                </a:solidFill>
                <a:latin typeface="Times New Roman" panose="02020603050405020304" pitchFamily="18" charset="0"/>
                <a:cs typeface="Times New Roman" panose="02020603050405020304" pitchFamily="18" charset="0"/>
              </a:rPr>
              <a:t>Benchmarking and Comparison</a:t>
            </a:r>
          </a:p>
          <a:p>
            <a:pPr marL="285750" indent="-285750">
              <a:buFont typeface="Arial" panose="020B0604020202020204" pitchFamily="34" charset="0"/>
              <a:buChar char="•"/>
            </a:pPr>
            <a:r>
              <a:rPr lang="en-IN" sz="2800" b="1" dirty="0">
                <a:solidFill>
                  <a:schemeClr val="bg1"/>
                </a:solidFill>
                <a:latin typeface="Times New Roman" panose="02020603050405020304" pitchFamily="18" charset="0"/>
                <a:cs typeface="Times New Roman" panose="02020603050405020304" pitchFamily="18" charset="0"/>
              </a:rPr>
              <a:t>Resource Allocation</a:t>
            </a:r>
          </a:p>
          <a:p>
            <a:pPr marL="285750" indent="-285750">
              <a:buFont typeface="Arial" panose="020B0604020202020204" pitchFamily="34" charset="0"/>
              <a:buChar char="•"/>
            </a:pPr>
            <a:r>
              <a:rPr lang="en-IN" sz="2800" b="1" dirty="0">
                <a:solidFill>
                  <a:schemeClr val="bg1"/>
                </a:solidFill>
                <a:latin typeface="Times New Roman" panose="02020603050405020304" pitchFamily="18" charset="0"/>
                <a:cs typeface="Times New Roman" panose="02020603050405020304" pitchFamily="18" charset="0"/>
              </a:rPr>
              <a:t>Policy Formulation</a:t>
            </a:r>
          </a:p>
          <a:p>
            <a:pPr marL="285750" indent="-285750">
              <a:buFont typeface="Arial" panose="020B0604020202020204" pitchFamily="34" charset="0"/>
              <a:buChar char="•"/>
            </a:pPr>
            <a:r>
              <a:rPr lang="en-IN" sz="2800" b="1" dirty="0">
                <a:solidFill>
                  <a:schemeClr val="bg1"/>
                </a:solidFill>
                <a:latin typeface="Times New Roman" panose="02020603050405020304" pitchFamily="18" charset="0"/>
                <a:cs typeface="Times New Roman" panose="02020603050405020304" pitchFamily="18" charset="0"/>
              </a:rPr>
              <a:t>Student Decision-making</a:t>
            </a:r>
            <a:endParaRPr lang="en-US" dirty="0">
              <a:solidFill>
                <a:schemeClr val="bg1"/>
              </a:solidFill>
            </a:endParaRPr>
          </a:p>
        </p:txBody>
      </p:sp>
      <p:sp>
        <p:nvSpPr>
          <p:cNvPr id="9" name="Rectangle 8"/>
          <p:cNvSpPr/>
          <p:nvPr/>
        </p:nvSpPr>
        <p:spPr>
          <a:xfrm>
            <a:off x="5138722" y="1569502"/>
            <a:ext cx="7053277" cy="1384995"/>
          </a:xfrm>
          <a:prstGeom prst="rect">
            <a:avLst/>
          </a:prstGeom>
          <a:noFill/>
        </p:spPr>
        <p:txBody>
          <a:bodyPr wrap="square" lIns="91440" tIns="45720" rIns="91440" bIns="45720">
            <a:spAutoFit/>
          </a:bodyPr>
          <a:lstStyle/>
          <a:p>
            <a:pPr algn="ctr"/>
            <a:r>
              <a:rPr lang="en-IN" sz="2800" b="1" cap="none" spc="0" dirty="0">
                <a:ln w="0"/>
                <a:solidFill>
                  <a:schemeClr val="bg1"/>
                </a:solidFill>
                <a:effectLst/>
                <a:latin typeface="Times New Roman" panose="02020603050405020304" pitchFamily="18" charset="0"/>
                <a:cs typeface="Times New Roman" panose="02020603050405020304" pitchFamily="18" charset="0"/>
              </a:rPr>
              <a:t>Analysing the "World University Rankings“</a:t>
            </a:r>
          </a:p>
          <a:p>
            <a:pPr algn="ctr"/>
            <a:r>
              <a:rPr lang="en-IN" sz="2800" b="1" cap="none" spc="0" dirty="0">
                <a:ln w="0"/>
                <a:solidFill>
                  <a:schemeClr val="bg1"/>
                </a:solidFill>
                <a:effectLst/>
                <a:latin typeface="Times New Roman" panose="02020603050405020304" pitchFamily="18" charset="0"/>
                <a:cs typeface="Times New Roman" panose="02020603050405020304" pitchFamily="18" charset="0"/>
              </a:rPr>
              <a:t> dataset to understand factors influencing</a:t>
            </a:r>
          </a:p>
          <a:p>
            <a:pPr algn="ctr"/>
            <a:r>
              <a:rPr lang="en-IN" sz="2800" b="1" cap="none" spc="0" dirty="0">
                <a:ln w="0"/>
                <a:solidFill>
                  <a:schemeClr val="bg1"/>
                </a:solidFill>
                <a:effectLst/>
                <a:latin typeface="Times New Roman" panose="02020603050405020304" pitchFamily="18" charset="0"/>
                <a:cs typeface="Times New Roman" panose="02020603050405020304" pitchFamily="18" charset="0"/>
              </a:rPr>
              <a:t> university rankings and trends over time.</a:t>
            </a:r>
            <a:endParaRPr lang="en-US" sz="2800" b="1" cap="none" spc="0" dirty="0">
              <a:ln w="0"/>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5321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a:extLst>
              <a:ext uri="{FF2B5EF4-FFF2-40B4-BE49-F238E27FC236}">
                <a16:creationId xmlns:a16="http://schemas.microsoft.com/office/drawing/2014/main" id="{610D3C76-0835-EC7B-E333-B462EB2D1874}"/>
              </a:ext>
            </a:extLst>
          </p:cNvPr>
          <p:cNvPicPr>
            <a:picLocks noChangeAspect="1"/>
          </p:cNvPicPr>
          <p:nvPr/>
        </p:nvPicPr>
        <p:blipFill rotWithShape="1">
          <a:blip r:embed="rId2"/>
          <a:srcRect r="425" b="-1"/>
          <a:stretch/>
        </p:blipFill>
        <p:spPr>
          <a:xfrm>
            <a:off x="20" y="1282"/>
            <a:ext cx="12191980" cy="6856718"/>
          </a:xfrm>
          <a:prstGeom prst="rect">
            <a:avLst/>
          </a:prstGeom>
        </p:spPr>
      </p:pic>
      <p:sp>
        <p:nvSpPr>
          <p:cNvPr id="22" name="Rectangle 21">
            <a:extLst>
              <a:ext uri="{FF2B5EF4-FFF2-40B4-BE49-F238E27FC236}">
                <a16:creationId xmlns:a16="http://schemas.microsoft.com/office/drawing/2014/main" id="{9E51BB4F-A99D-E7E5-07C6-440EC39FD204}"/>
              </a:ext>
            </a:extLst>
          </p:cNvPr>
          <p:cNvSpPr/>
          <p:nvPr/>
        </p:nvSpPr>
        <p:spPr>
          <a:xfrm>
            <a:off x="4991175" y="256854"/>
            <a:ext cx="3257623" cy="769441"/>
          </a:xfrm>
          <a:prstGeom prst="rect">
            <a:avLst/>
          </a:prstGeom>
          <a:noFill/>
        </p:spPr>
        <p:txBody>
          <a:bodyPr wrap="none" lIns="91440" tIns="45720" rIns="91440" bIns="45720">
            <a:spAutoFit/>
          </a:bodyPr>
          <a:lstStyle/>
          <a:p>
            <a:pPr algn="ctr">
              <a:spcAft>
                <a:spcPts val="600"/>
              </a:spcAft>
            </a:pPr>
            <a:r>
              <a:rPr lang="en-US" sz="4400" b="1" cap="none" spc="0">
                <a:ln w="0"/>
                <a:solidFill>
                  <a:schemeClr val="accent2"/>
                </a:solidFill>
                <a:effectLst>
                  <a:outerShdw blurRad="38100" dist="19050" dir="2700000" algn="tl" rotWithShape="0">
                    <a:schemeClr val="dk1">
                      <a:alpha val="40000"/>
                    </a:schemeClr>
                  </a:outerShdw>
                </a:effectLst>
                <a:latin typeface="Times New Roman" panose="02020603050405020304" pitchFamily="18" charset="0"/>
                <a:ea typeface="Verdana" panose="020B0604030504040204" pitchFamily="34" charset="0"/>
                <a:cs typeface="Times New Roman" panose="02020603050405020304" pitchFamily="18" charset="0"/>
              </a:rPr>
              <a:t>ABSTRACT</a:t>
            </a:r>
          </a:p>
        </p:txBody>
      </p:sp>
      <p:sp>
        <p:nvSpPr>
          <p:cNvPr id="7" name="TextBox 6">
            <a:extLst>
              <a:ext uri="{FF2B5EF4-FFF2-40B4-BE49-F238E27FC236}">
                <a16:creationId xmlns:a16="http://schemas.microsoft.com/office/drawing/2014/main" id="{CF1789CC-942B-14F4-3DFA-A82179F8105F}"/>
              </a:ext>
            </a:extLst>
          </p:cNvPr>
          <p:cNvSpPr txBox="1"/>
          <p:nvPr/>
        </p:nvSpPr>
        <p:spPr>
          <a:xfrm>
            <a:off x="3886200" y="948690"/>
            <a:ext cx="7924800" cy="5909310"/>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The "World University Rankings" dataset is a rich source of information encompassing a wide array of metrics and attributes related to universities worldwide. This project aims to conduct a comprehensive analysis of this dataset to extract valuable insights that can inform stakeholders in the education sector and beyond. The analysis will involve a multi-faceted approach, including exploratory data analysis (EDA), statistical analysis, and data visualization techniques. Through EDA, we will delve into the structure of the dataset, identify trends, outliers, and patterns, and gain a deeper understanding of the underlying data. Statistical analysis will allow us to quantify relationships between variables and identify key factors influencing university rankings.</a:t>
            </a:r>
          </a:p>
          <a:p>
            <a:endParaRPr lang="en-IN" dirty="0">
              <a:solidFill>
                <a:schemeClr val="bg1"/>
              </a:solidFill>
              <a:latin typeface="Times New Roman" panose="02020603050405020304" pitchFamily="18" charset="0"/>
              <a:cs typeface="Times New Roman" panose="02020603050405020304" pitchFamily="18" charset="0"/>
            </a:endParaRPr>
          </a:p>
          <a:p>
            <a:r>
              <a:rPr lang="en-IN" dirty="0">
                <a:solidFill>
                  <a:schemeClr val="bg1"/>
                </a:solidFill>
                <a:latin typeface="Times New Roman" panose="02020603050405020304" pitchFamily="18" charset="0"/>
                <a:cs typeface="Times New Roman" panose="02020603050405020304" pitchFamily="18" charset="0"/>
              </a:rPr>
              <a:t>Moreover, the project will utilize advanced data visualization techniques to present the analysis findings in an intuitive and visually appealing manner. Visualizations such as charts, graphs, and interactive dashboards will be employed to effectively communicate complex information and facilitate easier interpretation of the results.</a:t>
            </a:r>
          </a:p>
          <a:p>
            <a:r>
              <a:rPr lang="en-IN" dirty="0">
                <a:solidFill>
                  <a:schemeClr val="bg1"/>
                </a:solidFill>
                <a:latin typeface="Times New Roman" panose="02020603050405020304" pitchFamily="18" charset="0"/>
                <a:cs typeface="Times New Roman" panose="02020603050405020304" pitchFamily="18" charset="0"/>
              </a:rPr>
              <a:t>The ultimate goal of this project is to provide actionable insights and recommendations to stakeholders in the education sector. These insights can help universities enhance their performance, policymakers formulate informed decisions, and students make more informed choices about their education. By leveraging the power of data analysis, this project seeks to contribute to the advancement of education quality and excellence on a global scale.</a:t>
            </a:r>
          </a:p>
        </p:txBody>
      </p:sp>
    </p:spTree>
    <p:extLst>
      <p:ext uri="{BB962C8B-B14F-4D97-AF65-F5344CB8AC3E}">
        <p14:creationId xmlns:p14="http://schemas.microsoft.com/office/powerpoint/2010/main" val="3581424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8"/>
        <p:cNvGrpSpPr/>
        <p:nvPr/>
      </p:nvGrpSpPr>
      <p:grpSpPr>
        <a:xfrm>
          <a:off x="0" y="0"/>
          <a:ext cx="0" cy="0"/>
          <a:chOff x="0" y="0"/>
          <a:chExt cx="0" cy="0"/>
        </a:xfrm>
      </p:grpSpPr>
      <p:pic>
        <p:nvPicPr>
          <p:cNvPr id="1299" name="Google Shape;1299;p97"/>
          <p:cNvPicPr preferRelativeResize="0"/>
          <p:nvPr/>
        </p:nvPicPr>
        <p:blipFill rotWithShape="1">
          <a:blip r:embed="rId3">
            <a:alphaModFix/>
          </a:blip>
          <a:srcRect l="15721" t="-274" r="17295" b="-1300"/>
          <a:stretch/>
        </p:blipFill>
        <p:spPr>
          <a:xfrm>
            <a:off x="4025900" y="-19000"/>
            <a:ext cx="8166000" cy="6966000"/>
          </a:xfrm>
          <a:prstGeom prst="rect">
            <a:avLst/>
          </a:prstGeom>
          <a:noFill/>
          <a:ln>
            <a:noFill/>
          </a:ln>
        </p:spPr>
      </p:pic>
      <p:sp>
        <p:nvSpPr>
          <p:cNvPr id="1300" name="Google Shape;1300;p97"/>
          <p:cNvSpPr/>
          <p:nvPr/>
        </p:nvSpPr>
        <p:spPr>
          <a:xfrm>
            <a:off x="4971399" y="159494"/>
            <a:ext cx="6174899" cy="6378400"/>
          </a:xfrm>
          <a:prstGeom prst="rect">
            <a:avLst/>
          </a:prstGeom>
          <a:solidFill>
            <a:schemeClr val="lt1"/>
          </a:solidFill>
          <a:ln>
            <a:noFill/>
          </a:ln>
        </p:spPr>
        <p:txBody>
          <a:bodyPr spcFirstLastPara="1" wrap="square" lIns="121900" tIns="121900" rIns="121900" bIns="121900" anchor="ctr" anchorCtr="0">
            <a:noAutofit/>
          </a:bodyPr>
          <a:lstStyle/>
          <a:p>
            <a:endParaRPr sz="2400">
              <a:solidFill>
                <a:schemeClr val="lt1"/>
              </a:solidFill>
            </a:endParaRPr>
          </a:p>
        </p:txBody>
      </p:sp>
      <p:sp>
        <p:nvSpPr>
          <p:cNvPr id="1301" name="Google Shape;1301;p97"/>
          <p:cNvSpPr txBox="1">
            <a:spLocks noGrp="1"/>
          </p:cNvSpPr>
          <p:nvPr>
            <p:ph type="title"/>
          </p:nvPr>
        </p:nvSpPr>
        <p:spPr>
          <a:xfrm>
            <a:off x="247069" y="2439276"/>
            <a:ext cx="3646532" cy="1588000"/>
          </a:xfrm>
          <a:prstGeom prst="rect">
            <a:avLst/>
          </a:prstGeom>
        </p:spPr>
        <p:txBody>
          <a:bodyPr spcFirstLastPara="1" vert="horz" wrap="square" lIns="121900" tIns="121900" rIns="121900" bIns="121900" rtlCol="0" anchor="ctr" anchorCtr="0">
            <a:noAutofit/>
          </a:bodyPr>
          <a:lstStyle/>
          <a:p>
            <a:r>
              <a:rPr lang="en-US" dirty="0">
                <a:latin typeface="Times New Roman" panose="02020603050405020304" pitchFamily="18" charset="0"/>
                <a:cs typeface="Times New Roman" panose="02020603050405020304" pitchFamily="18" charset="0"/>
              </a:rPr>
              <a:t>Development Process</a:t>
            </a:r>
            <a:endParaRPr dirty="0">
              <a:latin typeface="Times New Roman" panose="02020603050405020304" pitchFamily="18" charset="0"/>
              <a:cs typeface="Times New Roman" panose="02020603050405020304" pitchFamily="18" charset="0"/>
            </a:endParaRPr>
          </a:p>
        </p:txBody>
      </p:sp>
      <p:sp>
        <p:nvSpPr>
          <p:cNvPr id="1302" name="Google Shape;1302;p97"/>
          <p:cNvSpPr txBox="1">
            <a:spLocks noGrp="1"/>
          </p:cNvSpPr>
          <p:nvPr>
            <p:ph type="subTitle" idx="1"/>
          </p:nvPr>
        </p:nvSpPr>
        <p:spPr>
          <a:xfrm>
            <a:off x="5175115" y="219546"/>
            <a:ext cx="4756826" cy="521509"/>
          </a:xfrm>
          <a:prstGeom prst="rect">
            <a:avLst/>
          </a:prstGeom>
        </p:spPr>
        <p:txBody>
          <a:bodyPr spcFirstLastPara="1" vert="horz" wrap="square" lIns="121900" tIns="121900" rIns="121900" bIns="121900" rtlCol="0" anchor="ctr" anchorCtr="0">
            <a:noAutofit/>
          </a:bodyPr>
          <a:lstStyle/>
          <a:p>
            <a:pPr marL="0" indent="0"/>
            <a:r>
              <a:rPr lang="en" dirty="0">
                <a:latin typeface="Times New Roman" panose="02020603050405020304" pitchFamily="18" charset="0"/>
                <a:cs typeface="Times New Roman" panose="02020603050405020304" pitchFamily="18" charset="0"/>
              </a:rPr>
              <a:t>DEVELOPMENT PHASES</a:t>
            </a:r>
            <a:endParaRPr dirty="0">
              <a:latin typeface="Times New Roman" panose="02020603050405020304" pitchFamily="18" charset="0"/>
              <a:cs typeface="Times New Roman" panose="02020603050405020304" pitchFamily="18" charset="0"/>
            </a:endParaRPr>
          </a:p>
        </p:txBody>
      </p:sp>
      <p:sp>
        <p:nvSpPr>
          <p:cNvPr id="1303" name="Google Shape;1303;p97"/>
          <p:cNvSpPr txBox="1">
            <a:spLocks noGrp="1"/>
          </p:cNvSpPr>
          <p:nvPr>
            <p:ph type="subTitle" idx="2"/>
          </p:nvPr>
        </p:nvSpPr>
        <p:spPr>
          <a:xfrm>
            <a:off x="5283528" y="3631036"/>
            <a:ext cx="4540000" cy="295604"/>
          </a:xfrm>
          <a:prstGeom prst="rect">
            <a:avLst/>
          </a:prstGeom>
        </p:spPr>
        <p:txBody>
          <a:bodyPr spcFirstLastPara="1" vert="horz" wrap="square" lIns="121900" tIns="121900" rIns="121900" bIns="121900" rtlCol="0" anchor="b" anchorCtr="0">
            <a:noAutofit/>
          </a:bodyPr>
          <a:lstStyle/>
          <a:p>
            <a:pPr marL="171450" indent="-171450">
              <a:buFont typeface="Arial" panose="020B0604020202020204" pitchFamily="34" charset="0"/>
              <a:buChar char="•"/>
            </a:pPr>
            <a:r>
              <a:rPr lang="en-IN" sz="1200" b="1" dirty="0">
                <a:solidFill>
                  <a:schemeClr val="tx1"/>
                </a:solidFill>
                <a:latin typeface="Times New Roman" panose="02020603050405020304" pitchFamily="18" charset="0"/>
                <a:cs typeface="Times New Roman" panose="02020603050405020304" pitchFamily="18" charset="0"/>
              </a:rPr>
              <a:t>Planning: </a:t>
            </a:r>
            <a:r>
              <a:rPr lang="en-IN" sz="1200" dirty="0">
                <a:solidFill>
                  <a:schemeClr val="tx1"/>
                </a:solidFill>
                <a:latin typeface="Times New Roman" panose="02020603050405020304" pitchFamily="18" charset="0"/>
                <a:cs typeface="Times New Roman" panose="02020603050405020304" pitchFamily="18" charset="0"/>
              </a:rPr>
              <a:t>Define the objectives and scope of the analysis, including data sources and desired outcomes.</a:t>
            </a:r>
          </a:p>
          <a:p>
            <a:pPr marL="171450" indent="-171450">
              <a:buFont typeface="Arial" panose="020B0604020202020204" pitchFamily="34" charset="0"/>
              <a:buChar char="•"/>
            </a:pPr>
            <a:r>
              <a:rPr lang="en-IN" sz="1200" b="1" dirty="0">
                <a:solidFill>
                  <a:schemeClr val="tx1"/>
                </a:solidFill>
                <a:latin typeface="Times New Roman" panose="02020603050405020304" pitchFamily="18" charset="0"/>
                <a:cs typeface="Times New Roman" panose="02020603050405020304" pitchFamily="18" charset="0"/>
              </a:rPr>
              <a:t>Data Collection: </a:t>
            </a:r>
            <a:r>
              <a:rPr lang="en-IN" sz="1200" dirty="0">
                <a:solidFill>
                  <a:schemeClr val="tx1"/>
                </a:solidFill>
                <a:latin typeface="Times New Roman" panose="02020603050405020304" pitchFamily="18" charset="0"/>
                <a:cs typeface="Times New Roman" panose="02020603050405020304" pitchFamily="18" charset="0"/>
              </a:rPr>
              <a:t>Gather the relevant dataset(s) for analysis.</a:t>
            </a:r>
          </a:p>
          <a:p>
            <a:pPr marL="171450" indent="-171450">
              <a:buFont typeface="Arial" panose="020B0604020202020204" pitchFamily="34" charset="0"/>
              <a:buChar char="•"/>
            </a:pPr>
            <a:r>
              <a:rPr lang="en-IN" sz="1200" dirty="0">
                <a:solidFill>
                  <a:schemeClr val="tx1"/>
                </a:solidFill>
                <a:latin typeface="Times New Roman" panose="02020603050405020304" pitchFamily="18" charset="0"/>
                <a:cs typeface="Times New Roman" panose="02020603050405020304" pitchFamily="18" charset="0"/>
              </a:rPr>
              <a:t>Data Preprocessing: Clean the data, handle missing values, and perform feature engineering if needed.</a:t>
            </a:r>
          </a:p>
          <a:p>
            <a:pPr marL="171450" indent="-171450">
              <a:buFont typeface="Arial" panose="020B0604020202020204" pitchFamily="34" charset="0"/>
              <a:buChar char="•"/>
            </a:pPr>
            <a:r>
              <a:rPr lang="en-IN" sz="1200" b="1" dirty="0">
                <a:solidFill>
                  <a:schemeClr val="tx1"/>
                </a:solidFill>
                <a:latin typeface="Times New Roman" panose="02020603050405020304" pitchFamily="18" charset="0"/>
                <a:cs typeface="Times New Roman" panose="02020603050405020304" pitchFamily="18" charset="0"/>
              </a:rPr>
              <a:t>Exploratory Data Analysis (EDA): </a:t>
            </a:r>
            <a:r>
              <a:rPr lang="en-IN" sz="1200" dirty="0">
                <a:solidFill>
                  <a:schemeClr val="tx1"/>
                </a:solidFill>
                <a:latin typeface="Times New Roman" panose="02020603050405020304" pitchFamily="18" charset="0"/>
                <a:cs typeface="Times New Roman" panose="02020603050405020304" pitchFamily="18" charset="0"/>
              </a:rPr>
              <a:t>Explore the data using statistical techniques and visualizations to gain insights.</a:t>
            </a:r>
          </a:p>
          <a:p>
            <a:pPr marL="171450" indent="-171450">
              <a:buFont typeface="Arial" panose="020B0604020202020204" pitchFamily="34" charset="0"/>
              <a:buChar char="•"/>
            </a:pPr>
            <a:r>
              <a:rPr lang="en-IN" sz="1200" b="1" dirty="0">
                <a:solidFill>
                  <a:schemeClr val="tx1"/>
                </a:solidFill>
                <a:latin typeface="Times New Roman" panose="02020603050405020304" pitchFamily="18" charset="0"/>
                <a:cs typeface="Times New Roman" panose="02020603050405020304" pitchFamily="18" charset="0"/>
              </a:rPr>
              <a:t>Model Development: </a:t>
            </a:r>
            <a:r>
              <a:rPr lang="en-IN" sz="1200" dirty="0">
                <a:solidFill>
                  <a:schemeClr val="tx1"/>
                </a:solidFill>
                <a:latin typeface="Times New Roman" panose="02020603050405020304" pitchFamily="18" charset="0"/>
                <a:cs typeface="Times New Roman" panose="02020603050405020304" pitchFamily="18" charset="0"/>
              </a:rPr>
              <a:t>Implement logistic regression or other models for analysis.</a:t>
            </a:r>
          </a:p>
          <a:p>
            <a:pPr marL="171450" indent="-171450">
              <a:buFont typeface="Arial" panose="020B0604020202020204" pitchFamily="34" charset="0"/>
              <a:buChar char="•"/>
            </a:pPr>
            <a:r>
              <a:rPr lang="en-IN" sz="1200" b="1" dirty="0">
                <a:solidFill>
                  <a:schemeClr val="tx1"/>
                </a:solidFill>
                <a:latin typeface="Times New Roman" panose="02020603050405020304" pitchFamily="18" charset="0"/>
                <a:cs typeface="Times New Roman" panose="02020603050405020304" pitchFamily="18" charset="0"/>
              </a:rPr>
              <a:t>Model Evaluation: </a:t>
            </a:r>
            <a:r>
              <a:rPr lang="en-IN" sz="1200" dirty="0">
                <a:solidFill>
                  <a:schemeClr val="tx1"/>
                </a:solidFill>
                <a:latin typeface="Times New Roman" panose="02020603050405020304" pitchFamily="18" charset="0"/>
                <a:cs typeface="Times New Roman" panose="02020603050405020304" pitchFamily="18" charset="0"/>
              </a:rPr>
              <a:t>Assess the performance of the model using appropriate metrics.</a:t>
            </a:r>
          </a:p>
          <a:p>
            <a:pPr marL="171450" indent="-171450">
              <a:buFont typeface="Arial" panose="020B0604020202020204" pitchFamily="34" charset="0"/>
              <a:buChar char="•"/>
            </a:pPr>
            <a:r>
              <a:rPr lang="en-IN" sz="1200" b="1" dirty="0">
                <a:solidFill>
                  <a:schemeClr val="tx1"/>
                </a:solidFill>
                <a:latin typeface="Times New Roman" panose="02020603050405020304" pitchFamily="18" charset="0"/>
                <a:cs typeface="Times New Roman" panose="02020603050405020304" pitchFamily="18" charset="0"/>
              </a:rPr>
              <a:t>Results Interpretation: </a:t>
            </a:r>
            <a:r>
              <a:rPr lang="en-IN" sz="1200" dirty="0">
                <a:solidFill>
                  <a:schemeClr val="tx1"/>
                </a:solidFill>
                <a:latin typeface="Times New Roman" panose="02020603050405020304" pitchFamily="18" charset="0"/>
                <a:cs typeface="Times New Roman" panose="02020603050405020304" pitchFamily="18" charset="0"/>
              </a:rPr>
              <a:t>Interpret the results of the analysis and derive actionable insights.</a:t>
            </a:r>
          </a:p>
          <a:p>
            <a:pPr marL="171450" indent="-171450">
              <a:buFont typeface="Arial" panose="020B0604020202020204" pitchFamily="34" charset="0"/>
              <a:buChar char="•"/>
            </a:pPr>
            <a:r>
              <a:rPr lang="en-IN" sz="1200" b="1" dirty="0">
                <a:solidFill>
                  <a:schemeClr val="tx1"/>
                </a:solidFill>
                <a:latin typeface="Times New Roman" panose="02020603050405020304" pitchFamily="18" charset="0"/>
                <a:cs typeface="Times New Roman" panose="02020603050405020304" pitchFamily="18" charset="0"/>
              </a:rPr>
              <a:t>Reporting: </a:t>
            </a:r>
            <a:r>
              <a:rPr lang="en-IN" sz="1200" dirty="0">
                <a:solidFill>
                  <a:schemeClr val="tx1"/>
                </a:solidFill>
                <a:latin typeface="Times New Roman" panose="02020603050405020304" pitchFamily="18" charset="0"/>
                <a:cs typeface="Times New Roman" panose="02020603050405020304" pitchFamily="18" charset="0"/>
              </a:rPr>
              <a:t>Present the findings in a clear and understandable manner, often using visualizations and summaries.</a:t>
            </a:r>
            <a:endParaRPr lang="en-US" sz="1400" dirty="0">
              <a:solidFill>
                <a:schemeClr val="tx1"/>
              </a:solidFill>
            </a:endParaRPr>
          </a:p>
          <a:p>
            <a:pPr marL="285750" indent="-285750">
              <a:buFont typeface="Arial" panose="020B0604020202020204" pitchFamily="34" charset="0"/>
              <a:buChar char="•"/>
            </a:pPr>
            <a:endParaRPr sz="1400" dirty="0"/>
          </a:p>
        </p:txBody>
      </p:sp>
      <p:sp>
        <p:nvSpPr>
          <p:cNvPr id="1307" name="Google Shape;1307;p97"/>
          <p:cNvSpPr txBox="1">
            <a:spLocks noGrp="1"/>
          </p:cNvSpPr>
          <p:nvPr>
            <p:ph type="subTitle" idx="5"/>
          </p:nvPr>
        </p:nvSpPr>
        <p:spPr>
          <a:xfrm>
            <a:off x="5175115" y="3348694"/>
            <a:ext cx="6519873" cy="1262223"/>
          </a:xfrm>
          <a:prstGeom prst="rect">
            <a:avLst/>
          </a:prstGeom>
        </p:spPr>
        <p:txBody>
          <a:bodyPr spcFirstLastPara="1" vert="horz" wrap="square" lIns="121900" tIns="121900" rIns="121900" bIns="121900" rtlCol="0" anchor="ctr" anchorCtr="0">
            <a:noAutofit/>
          </a:bodyPr>
          <a:lstStyle/>
          <a:p>
            <a:pPr marL="0" indent="0"/>
            <a:r>
              <a:rPr lang="en-US" dirty="0">
                <a:latin typeface="Times New Roman" panose="02020603050405020304" pitchFamily="18" charset="0"/>
                <a:cs typeface="Times New Roman" panose="02020603050405020304" pitchFamily="18" charset="0"/>
              </a:rPr>
              <a:t>TECH-STACK</a:t>
            </a:r>
            <a:endParaRPr dirty="0">
              <a:latin typeface="Times New Roman" panose="02020603050405020304" pitchFamily="18" charset="0"/>
              <a:cs typeface="Times New Roman" panose="02020603050405020304" pitchFamily="18" charset="0"/>
            </a:endParaRPr>
          </a:p>
        </p:txBody>
      </p:sp>
      <p:cxnSp>
        <p:nvCxnSpPr>
          <p:cNvPr id="1308" name="Google Shape;1308;p97"/>
          <p:cNvCxnSpPr/>
          <p:nvPr/>
        </p:nvCxnSpPr>
        <p:spPr>
          <a:xfrm>
            <a:off x="12059600" y="153067"/>
            <a:ext cx="0" cy="6552400"/>
          </a:xfrm>
          <a:prstGeom prst="straightConnector1">
            <a:avLst/>
          </a:prstGeom>
          <a:noFill/>
          <a:ln w="19050" cap="flat" cmpd="sng">
            <a:solidFill>
              <a:schemeClr val="lt1"/>
            </a:solidFill>
            <a:prstDash val="solid"/>
            <a:round/>
            <a:headEnd type="none" w="med" len="med"/>
            <a:tailEnd type="none" w="med" len="med"/>
          </a:ln>
        </p:spPr>
      </p:cxnSp>
      <p:cxnSp>
        <p:nvCxnSpPr>
          <p:cNvPr id="1310" name="Google Shape;1310;p97"/>
          <p:cNvCxnSpPr/>
          <p:nvPr/>
        </p:nvCxnSpPr>
        <p:spPr>
          <a:xfrm>
            <a:off x="4042649" y="142700"/>
            <a:ext cx="8032400" cy="0"/>
          </a:xfrm>
          <a:prstGeom prst="straightConnector1">
            <a:avLst/>
          </a:prstGeom>
          <a:noFill/>
          <a:ln w="19050" cap="flat" cmpd="sng">
            <a:solidFill>
              <a:schemeClr val="lt1"/>
            </a:solidFill>
            <a:prstDash val="solid"/>
            <a:round/>
            <a:headEnd type="none" w="med" len="med"/>
            <a:tailEnd type="none" w="med" len="med"/>
          </a:ln>
        </p:spPr>
      </p:cxnSp>
      <p:cxnSp>
        <p:nvCxnSpPr>
          <p:cNvPr id="1311" name="Google Shape;1311;p97"/>
          <p:cNvCxnSpPr/>
          <p:nvPr/>
        </p:nvCxnSpPr>
        <p:spPr>
          <a:xfrm>
            <a:off x="4025900" y="6716000"/>
            <a:ext cx="8047200" cy="0"/>
          </a:xfrm>
          <a:prstGeom prst="straightConnector1">
            <a:avLst/>
          </a:prstGeom>
          <a:noFill/>
          <a:ln w="19050" cap="flat" cmpd="sng">
            <a:solidFill>
              <a:schemeClr val="lt1"/>
            </a:solidFill>
            <a:prstDash val="solid"/>
            <a:round/>
            <a:headEnd type="none" w="med" len="med"/>
            <a:tailEnd type="none" w="med" len="med"/>
          </a:ln>
        </p:spPr>
      </p:cxnSp>
      <p:sp>
        <p:nvSpPr>
          <p:cNvPr id="8" name="Rectangle 7">
            <a:extLst>
              <a:ext uri="{FF2B5EF4-FFF2-40B4-BE49-F238E27FC236}">
                <a16:creationId xmlns:a16="http://schemas.microsoft.com/office/drawing/2014/main" id="{B2EF2830-178B-4EA0-06FB-7D4982F13E11}"/>
              </a:ext>
            </a:extLst>
          </p:cNvPr>
          <p:cNvSpPr/>
          <p:nvPr/>
        </p:nvSpPr>
        <p:spPr>
          <a:xfrm>
            <a:off x="5182597" y="4462063"/>
            <a:ext cx="6096000" cy="1569660"/>
          </a:xfrm>
          <a:prstGeom prst="rect">
            <a:avLst/>
          </a:prstGeom>
        </p:spPr>
        <p:txBody>
          <a:bodyPr>
            <a:spAutoFit/>
          </a:bodyPr>
          <a:lstStyle/>
          <a:p>
            <a:pPr marL="171450" indent="-171450">
              <a:buFont typeface="Arial" panose="020B0604020202020204" pitchFamily="34" charset="0"/>
              <a:buChar char="•"/>
            </a:pPr>
            <a:r>
              <a:rPr lang="en-US" sz="1200" b="1" i="0" dirty="0">
                <a:effectLst/>
                <a:latin typeface="Times New Roman" panose="02020603050405020304" pitchFamily="18" charset="0"/>
                <a:cs typeface="Times New Roman" panose="02020603050405020304" pitchFamily="18" charset="0"/>
              </a:rPr>
              <a:t>Programming Language: </a:t>
            </a:r>
            <a:r>
              <a:rPr lang="en-US" sz="1200" i="0" dirty="0">
                <a:effectLst/>
                <a:latin typeface="Times New Roman" panose="02020603050405020304" pitchFamily="18" charset="0"/>
                <a:cs typeface="Times New Roman" panose="02020603050405020304" pitchFamily="18" charset="0"/>
              </a:rPr>
              <a:t>Python</a:t>
            </a:r>
          </a:p>
          <a:p>
            <a:pPr marL="171450" indent="-171450">
              <a:buFont typeface="Arial" panose="020B0604020202020204" pitchFamily="34" charset="0"/>
              <a:buChar char="•"/>
            </a:pPr>
            <a:r>
              <a:rPr lang="en-US" sz="1200" b="1" i="0" dirty="0">
                <a:effectLst/>
                <a:latin typeface="Times New Roman" panose="02020603050405020304" pitchFamily="18" charset="0"/>
                <a:cs typeface="Times New Roman" panose="02020603050405020304" pitchFamily="18" charset="0"/>
              </a:rPr>
              <a:t>Data Analysis Libraries: </a:t>
            </a:r>
            <a:r>
              <a:rPr lang="en-US" sz="1200" i="0" dirty="0">
                <a:effectLst/>
                <a:latin typeface="Times New Roman" panose="02020603050405020304" pitchFamily="18" charset="0"/>
                <a:cs typeface="Times New Roman" panose="02020603050405020304" pitchFamily="18" charset="0"/>
              </a:rPr>
              <a:t>NumPy, Pandas, Matplotlib/Seaborn (for data manipulation, analysis, and visualization)</a:t>
            </a:r>
          </a:p>
          <a:p>
            <a:pPr marL="171450" indent="-171450">
              <a:buFont typeface="Arial" panose="020B0604020202020204" pitchFamily="34" charset="0"/>
              <a:buChar char="•"/>
            </a:pPr>
            <a:r>
              <a:rPr lang="en-US" sz="1200" b="1" i="0" dirty="0">
                <a:effectLst/>
                <a:latin typeface="Times New Roman" panose="02020603050405020304" pitchFamily="18" charset="0"/>
                <a:cs typeface="Times New Roman" panose="02020603050405020304" pitchFamily="18" charset="0"/>
              </a:rPr>
              <a:t>Machine Learning Library: </a:t>
            </a:r>
            <a:r>
              <a:rPr lang="en-US" sz="1200" i="0" dirty="0">
                <a:effectLst/>
                <a:latin typeface="Times New Roman" panose="02020603050405020304" pitchFamily="18" charset="0"/>
                <a:cs typeface="Times New Roman" panose="02020603050405020304" pitchFamily="18" charset="0"/>
              </a:rPr>
              <a:t>Scikit-learn (for implementing machine learning models like logistic regression)</a:t>
            </a:r>
          </a:p>
          <a:p>
            <a:pPr marL="171450" indent="-171450">
              <a:buFont typeface="Arial" panose="020B0604020202020204" pitchFamily="34" charset="0"/>
              <a:buChar char="•"/>
            </a:pPr>
            <a:r>
              <a:rPr lang="en-US" sz="1200" b="1" i="0" dirty="0">
                <a:effectLst/>
                <a:latin typeface="Times New Roman" panose="02020603050405020304" pitchFamily="18" charset="0"/>
                <a:cs typeface="Times New Roman" panose="02020603050405020304" pitchFamily="18" charset="0"/>
              </a:rPr>
              <a:t>Integrated Development Environment (IDE): </a:t>
            </a:r>
            <a:r>
              <a:rPr lang="en-US" sz="1200" dirty="0">
                <a:latin typeface="Times New Roman" panose="02020603050405020304" pitchFamily="18" charset="0"/>
                <a:cs typeface="Times New Roman" panose="02020603050405020304" pitchFamily="18" charset="0"/>
              </a:rPr>
              <a:t>Google-</a:t>
            </a:r>
            <a:r>
              <a:rPr lang="en-US" sz="1200" i="0" dirty="0" err="1">
                <a:effectLst/>
                <a:latin typeface="Times New Roman" panose="02020603050405020304" pitchFamily="18" charset="0"/>
                <a:cs typeface="Times New Roman" panose="02020603050405020304" pitchFamily="18" charset="0"/>
              </a:rPr>
              <a:t>Colab</a:t>
            </a:r>
            <a:r>
              <a:rPr lang="en-US" sz="1200" i="0" dirty="0">
                <a:effectLst/>
                <a:latin typeface="Times New Roman" panose="02020603050405020304" pitchFamily="18" charset="0"/>
                <a:cs typeface="Times New Roman" panose="02020603050405020304" pitchFamily="18" charset="0"/>
              </a:rPr>
              <a:t>, GITHUB.</a:t>
            </a:r>
          </a:p>
          <a:p>
            <a:pPr marL="171450" indent="-171450">
              <a:buFont typeface="Arial" panose="020B0604020202020204" pitchFamily="34" charset="0"/>
              <a:buChar char="•"/>
            </a:pPr>
            <a:r>
              <a:rPr lang="en-US" sz="1200" b="1" i="0" dirty="0">
                <a:effectLst/>
                <a:latin typeface="Times New Roman" panose="02020603050405020304" pitchFamily="18" charset="0"/>
                <a:cs typeface="Times New Roman" panose="02020603050405020304" pitchFamily="18" charset="0"/>
              </a:rPr>
              <a:t>Data Visualization Libraries</a:t>
            </a:r>
            <a:r>
              <a:rPr lang="en-US" sz="1200" b="1" dirty="0">
                <a:latin typeface="Times New Roman" panose="02020603050405020304" pitchFamily="18" charset="0"/>
                <a:cs typeface="Times New Roman" panose="02020603050405020304" pitchFamily="18" charset="0"/>
              </a:rPr>
              <a:t>:</a:t>
            </a:r>
            <a:r>
              <a:rPr lang="en-US" sz="1200" i="0" dirty="0">
                <a:effectLst/>
                <a:latin typeface="Times New Roman" panose="02020603050405020304" pitchFamily="18" charset="0"/>
                <a:cs typeface="Times New Roman" panose="02020603050405020304" pitchFamily="18" charset="0"/>
              </a:rPr>
              <a:t> Matplotlib, Seaborn, </a:t>
            </a:r>
            <a:r>
              <a:rPr lang="en-US" sz="1200" i="0" dirty="0" err="1">
                <a:effectLst/>
                <a:latin typeface="Times New Roman" panose="02020603050405020304" pitchFamily="18" charset="0"/>
                <a:cs typeface="Times New Roman" panose="02020603050405020304" pitchFamily="18" charset="0"/>
              </a:rPr>
              <a:t>Plotly</a:t>
            </a:r>
            <a:r>
              <a:rPr lang="en-US" sz="1200" dirty="0">
                <a:latin typeface="Times New Roman" panose="02020603050405020304" pitchFamily="18" charset="0"/>
                <a:cs typeface="Times New Roman" panose="02020603050405020304" pitchFamily="18" charset="0"/>
              </a:rPr>
              <a:t>.</a:t>
            </a:r>
            <a:endParaRPr lang="en-US" sz="1200" i="0" dirty="0">
              <a:effectLst/>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200" b="1" i="0" dirty="0">
                <a:effectLst/>
                <a:latin typeface="Times New Roman" panose="02020603050405020304" pitchFamily="18" charset="0"/>
                <a:cs typeface="Times New Roman" panose="02020603050405020304" pitchFamily="18" charset="0"/>
              </a:rPr>
              <a:t>Code Editor: </a:t>
            </a:r>
            <a:r>
              <a:rPr lang="en-US" sz="1200" i="0" dirty="0">
                <a:effectLst/>
                <a:latin typeface="Times New Roman" panose="02020603050405020304" pitchFamily="18" charset="0"/>
                <a:cs typeface="Times New Roman" panose="02020603050405020304" pitchFamily="18" charset="0"/>
              </a:rPr>
              <a:t>Visual Studio Code, Sublime Text, or Atom (for editing code)</a:t>
            </a:r>
          </a:p>
        </p:txBody>
      </p:sp>
    </p:spTree>
    <p:extLst>
      <p:ext uri="{BB962C8B-B14F-4D97-AF65-F5344CB8AC3E}">
        <p14:creationId xmlns:p14="http://schemas.microsoft.com/office/powerpoint/2010/main" val="1283185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302"/>
                                        </p:tgtEl>
                                        <p:attrNameLst>
                                          <p:attrName>style.visibility</p:attrName>
                                        </p:attrNameLst>
                                      </p:cBhvr>
                                      <p:to>
                                        <p:strVal val="visible"/>
                                      </p:to>
                                    </p:set>
                                    <p:anim calcmode="lin" valueType="num">
                                      <p:cBhvr additive="base">
                                        <p:cTn id="7" dur="1000"/>
                                        <p:tgtEl>
                                          <p:spTgt spid="1302"/>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1307"/>
                                        </p:tgtEl>
                                        <p:attrNameLst>
                                          <p:attrName>style.visibility</p:attrName>
                                        </p:attrNameLst>
                                      </p:cBhvr>
                                      <p:to>
                                        <p:strVal val="visible"/>
                                      </p:to>
                                    </p:set>
                                    <p:anim calcmode="lin" valueType="num">
                                      <p:cBhvr additive="base">
                                        <p:cTn id="10" dur="1000"/>
                                        <p:tgtEl>
                                          <p:spTgt spid="130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243"/>
        <p:cNvGrpSpPr/>
        <p:nvPr/>
      </p:nvGrpSpPr>
      <p:grpSpPr>
        <a:xfrm>
          <a:off x="0" y="0"/>
          <a:ext cx="0" cy="0"/>
          <a:chOff x="0" y="0"/>
          <a:chExt cx="0" cy="0"/>
        </a:xfrm>
      </p:grpSpPr>
      <p:grpSp>
        <p:nvGrpSpPr>
          <p:cNvPr id="5245" name="Google Shape;5245;p121"/>
          <p:cNvGrpSpPr/>
          <p:nvPr/>
        </p:nvGrpSpPr>
        <p:grpSpPr>
          <a:xfrm>
            <a:off x="1494877" y="986548"/>
            <a:ext cx="3969071" cy="4874149"/>
            <a:chOff x="3580755" y="2020082"/>
            <a:chExt cx="1344840" cy="1786275"/>
          </a:xfrm>
        </p:grpSpPr>
        <p:sp>
          <p:nvSpPr>
            <p:cNvPr id="5246" name="Google Shape;5246;p121"/>
            <p:cNvSpPr/>
            <p:nvPr/>
          </p:nvSpPr>
          <p:spPr>
            <a:xfrm>
              <a:off x="4193750" y="2051650"/>
              <a:ext cx="28700" cy="24925"/>
            </a:xfrm>
            <a:custGeom>
              <a:avLst/>
              <a:gdLst/>
              <a:ahLst/>
              <a:cxnLst/>
              <a:rect l="l" t="t" r="r" b="b"/>
              <a:pathLst>
                <a:path w="1148" h="997" extrusionOk="0">
                  <a:moveTo>
                    <a:pt x="492" y="0"/>
                  </a:moveTo>
                  <a:cubicBezTo>
                    <a:pt x="214" y="0"/>
                    <a:pt x="0" y="230"/>
                    <a:pt x="0" y="508"/>
                  </a:cubicBezTo>
                  <a:cubicBezTo>
                    <a:pt x="0" y="798"/>
                    <a:pt x="243" y="996"/>
                    <a:pt x="496" y="996"/>
                  </a:cubicBezTo>
                  <a:cubicBezTo>
                    <a:pt x="615" y="996"/>
                    <a:pt x="737" y="952"/>
                    <a:pt x="836" y="852"/>
                  </a:cubicBezTo>
                  <a:cubicBezTo>
                    <a:pt x="1148" y="541"/>
                    <a:pt x="935" y="0"/>
                    <a:pt x="492" y="0"/>
                  </a:cubicBezTo>
                  <a:close/>
                </a:path>
              </a:pathLst>
            </a:cu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247" name="Google Shape;5247;p121"/>
            <p:cNvSpPr/>
            <p:nvPr/>
          </p:nvSpPr>
          <p:spPr>
            <a:xfrm>
              <a:off x="4179825" y="3667150"/>
              <a:ext cx="125000" cy="106825"/>
            </a:xfrm>
            <a:custGeom>
              <a:avLst/>
              <a:gdLst/>
              <a:ahLst/>
              <a:cxnLst/>
              <a:rect l="l" t="t" r="r" b="b"/>
              <a:pathLst>
                <a:path w="5000" h="4273" extrusionOk="0">
                  <a:moveTo>
                    <a:pt x="2869" y="355"/>
                  </a:moveTo>
                  <a:cubicBezTo>
                    <a:pt x="3836" y="355"/>
                    <a:pt x="4639" y="1158"/>
                    <a:pt x="4639" y="2142"/>
                  </a:cubicBezTo>
                  <a:cubicBezTo>
                    <a:pt x="4639" y="3206"/>
                    <a:pt x="3762" y="3917"/>
                    <a:pt x="2850" y="3917"/>
                  </a:cubicBezTo>
                  <a:cubicBezTo>
                    <a:pt x="2413" y="3917"/>
                    <a:pt x="1968" y="3754"/>
                    <a:pt x="1607" y="3387"/>
                  </a:cubicBezTo>
                  <a:cubicBezTo>
                    <a:pt x="492" y="2273"/>
                    <a:pt x="1279" y="355"/>
                    <a:pt x="2869" y="355"/>
                  </a:cubicBezTo>
                  <a:close/>
                  <a:moveTo>
                    <a:pt x="2849" y="1"/>
                  </a:moveTo>
                  <a:cubicBezTo>
                    <a:pt x="2320" y="1"/>
                    <a:pt x="1781" y="197"/>
                    <a:pt x="1344" y="634"/>
                  </a:cubicBezTo>
                  <a:cubicBezTo>
                    <a:pt x="0" y="1978"/>
                    <a:pt x="967" y="4273"/>
                    <a:pt x="2869" y="4273"/>
                  </a:cubicBezTo>
                  <a:cubicBezTo>
                    <a:pt x="4049" y="4273"/>
                    <a:pt x="5000" y="3306"/>
                    <a:pt x="5000" y="2142"/>
                  </a:cubicBezTo>
                  <a:cubicBezTo>
                    <a:pt x="5000" y="847"/>
                    <a:pt x="3946" y="1"/>
                    <a:pt x="2849" y="1"/>
                  </a:cubicBezTo>
                  <a:close/>
                </a:path>
              </a:pathLst>
            </a:cu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248" name="Google Shape;5248;p121"/>
            <p:cNvSpPr/>
            <p:nvPr/>
          </p:nvSpPr>
          <p:spPr>
            <a:xfrm>
              <a:off x="3580755" y="2020082"/>
              <a:ext cx="1344840" cy="1786275"/>
            </a:xfrm>
            <a:custGeom>
              <a:avLst/>
              <a:gdLst/>
              <a:ahLst/>
              <a:cxnLst/>
              <a:rect l="l" t="t" r="r" b="b"/>
              <a:pathLst>
                <a:path w="49749" h="71451" extrusionOk="0">
                  <a:moveTo>
                    <a:pt x="1574" y="1"/>
                  </a:moveTo>
                  <a:cubicBezTo>
                    <a:pt x="706" y="1"/>
                    <a:pt x="1" y="706"/>
                    <a:pt x="1" y="1574"/>
                  </a:cubicBezTo>
                  <a:lnTo>
                    <a:pt x="1" y="69877"/>
                  </a:lnTo>
                  <a:cubicBezTo>
                    <a:pt x="1" y="70746"/>
                    <a:pt x="706" y="71451"/>
                    <a:pt x="1574" y="71451"/>
                  </a:cubicBezTo>
                  <a:lnTo>
                    <a:pt x="48175" y="71451"/>
                  </a:lnTo>
                  <a:cubicBezTo>
                    <a:pt x="49044" y="71451"/>
                    <a:pt x="49748" y="70746"/>
                    <a:pt x="49748" y="69877"/>
                  </a:cubicBezTo>
                  <a:lnTo>
                    <a:pt x="49748" y="1574"/>
                  </a:lnTo>
                  <a:cubicBezTo>
                    <a:pt x="49748" y="706"/>
                    <a:pt x="49044" y="1"/>
                    <a:pt x="48175" y="1"/>
                  </a:cubicBezTo>
                  <a:close/>
                </a:path>
              </a:pathLst>
            </a:cu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
        <p:nvSpPr>
          <p:cNvPr id="5249" name="Google Shape;5249;p121"/>
          <p:cNvSpPr txBox="1">
            <a:spLocks noGrp="1"/>
          </p:cNvSpPr>
          <p:nvPr>
            <p:ph type="title"/>
          </p:nvPr>
        </p:nvSpPr>
        <p:spPr>
          <a:xfrm>
            <a:off x="4924488" y="231597"/>
            <a:ext cx="6923802" cy="1450067"/>
          </a:xfrm>
          <a:prstGeom prst="rect">
            <a:avLst/>
          </a:prstGeom>
        </p:spPr>
        <p:txBody>
          <a:bodyPr spcFirstLastPara="1" vert="horz" wrap="square" lIns="121900" tIns="121900" rIns="121900" bIns="121900" rtlCol="0" anchor="ctr" anchorCtr="0">
            <a:noAutofit/>
          </a:bodyPr>
          <a:lstStyle/>
          <a:p>
            <a:r>
              <a:rPr lang="en-US" b="1" dirty="0">
                <a:latin typeface="Times New Roman" panose="02020603050405020304" pitchFamily="18" charset="0"/>
                <a:cs typeface="Times New Roman" panose="02020603050405020304" pitchFamily="18" charset="0"/>
              </a:rPr>
              <a:t>Solution Model</a:t>
            </a:r>
            <a:endParaRPr b="1" dirty="0">
              <a:latin typeface="Times New Roman" panose="02020603050405020304" pitchFamily="18" charset="0"/>
              <a:cs typeface="Times New Roman" panose="02020603050405020304" pitchFamily="18" charset="0"/>
            </a:endParaRPr>
          </a:p>
        </p:txBody>
      </p:sp>
      <p:cxnSp>
        <p:nvCxnSpPr>
          <p:cNvPr id="5254" name="Google Shape;5254;p121"/>
          <p:cNvCxnSpPr/>
          <p:nvPr/>
        </p:nvCxnSpPr>
        <p:spPr>
          <a:xfrm rot="10800000">
            <a:off x="1048100" y="6716400"/>
            <a:ext cx="4929200" cy="0"/>
          </a:xfrm>
          <a:prstGeom prst="straightConnector1">
            <a:avLst/>
          </a:prstGeom>
          <a:noFill/>
          <a:ln w="19050" cap="flat" cmpd="sng">
            <a:solidFill>
              <a:schemeClr val="dk1"/>
            </a:solidFill>
            <a:prstDash val="solid"/>
            <a:round/>
            <a:headEnd type="none" w="med" len="med"/>
            <a:tailEnd type="none" w="med" len="med"/>
          </a:ln>
        </p:spPr>
      </p:cxnSp>
      <p:sp>
        <p:nvSpPr>
          <p:cNvPr id="2" name="Rectangle 1"/>
          <p:cNvSpPr/>
          <p:nvPr/>
        </p:nvSpPr>
        <p:spPr>
          <a:xfrm>
            <a:off x="5197886" y="1883481"/>
            <a:ext cx="6650403" cy="45854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5977300" y="1570837"/>
            <a:ext cx="6096000" cy="646331"/>
          </a:xfrm>
          <a:prstGeom prst="rect">
            <a:avLst/>
          </a:prstGeom>
        </p:spPr>
        <p:txBody>
          <a:bodyPr>
            <a:spAutoFit/>
          </a:bodyPr>
          <a:lstStyle/>
          <a:p>
            <a:r>
              <a:rPr lang="en-US" sz="1200" b="1" i="0" dirty="0">
                <a:solidFill>
                  <a:schemeClr val="bg1"/>
                </a:solidFill>
                <a:effectLst/>
                <a:latin typeface="Times New Roman" panose="02020603050405020304" pitchFamily="18" charset="0"/>
                <a:cs typeface="Times New Roman" panose="02020603050405020304" pitchFamily="18" charset="0"/>
              </a:rPr>
              <a:t>Data Collection:</a:t>
            </a:r>
          </a:p>
          <a:p>
            <a:r>
              <a:rPr lang="en-US" sz="1200" b="0" i="0" dirty="0">
                <a:solidFill>
                  <a:schemeClr val="bg1"/>
                </a:solidFill>
                <a:effectLst/>
                <a:latin typeface="Times New Roman" panose="02020603050405020304" pitchFamily="18" charset="0"/>
                <a:cs typeface="Times New Roman" panose="02020603050405020304" pitchFamily="18" charset="0"/>
              </a:rPr>
              <a:t>We collected data from foreign websites to build a comprehensive dataset for our dropout prediction model.</a:t>
            </a:r>
          </a:p>
        </p:txBody>
      </p:sp>
      <p:sp>
        <p:nvSpPr>
          <p:cNvPr id="4" name="Rectangle 3"/>
          <p:cNvSpPr/>
          <p:nvPr/>
        </p:nvSpPr>
        <p:spPr>
          <a:xfrm>
            <a:off x="5977300" y="2293507"/>
            <a:ext cx="6096000" cy="646331"/>
          </a:xfrm>
          <a:prstGeom prst="rect">
            <a:avLst/>
          </a:prstGeom>
        </p:spPr>
        <p:txBody>
          <a:bodyPr>
            <a:spAutoFit/>
          </a:bodyPr>
          <a:lstStyle/>
          <a:p>
            <a:r>
              <a:rPr lang="en-US" sz="1200" b="1" i="0" dirty="0">
                <a:solidFill>
                  <a:schemeClr val="bg1"/>
                </a:solidFill>
                <a:effectLst/>
                <a:latin typeface="Times New Roman" panose="02020603050405020304" pitchFamily="18" charset="0"/>
                <a:cs typeface="Times New Roman" panose="02020603050405020304" pitchFamily="18" charset="0"/>
              </a:rPr>
              <a:t>Data Preprocessing:</a:t>
            </a:r>
          </a:p>
          <a:p>
            <a:r>
              <a:rPr lang="en-US" sz="1200" b="0" i="0" dirty="0">
                <a:solidFill>
                  <a:schemeClr val="bg1"/>
                </a:solidFill>
                <a:effectLst/>
                <a:latin typeface="Times New Roman" panose="02020603050405020304" pitchFamily="18" charset="0"/>
                <a:cs typeface="Times New Roman" panose="02020603050405020304" pitchFamily="18" charset="0"/>
              </a:rPr>
              <a:t>Before training our model, we rigorously preprocessed the dataset, addressing missing values and ensuring data quality.</a:t>
            </a:r>
          </a:p>
        </p:txBody>
      </p:sp>
      <p:sp>
        <p:nvSpPr>
          <p:cNvPr id="5" name="Rectangle 4"/>
          <p:cNvSpPr/>
          <p:nvPr/>
        </p:nvSpPr>
        <p:spPr>
          <a:xfrm>
            <a:off x="5977300" y="2971362"/>
            <a:ext cx="6096000" cy="830997"/>
          </a:xfrm>
          <a:prstGeom prst="rect">
            <a:avLst/>
          </a:prstGeom>
        </p:spPr>
        <p:txBody>
          <a:bodyPr>
            <a:spAutoFit/>
          </a:bodyPr>
          <a:lstStyle/>
          <a:p>
            <a:r>
              <a:rPr lang="en-US" sz="1200" b="1" i="0" dirty="0">
                <a:solidFill>
                  <a:schemeClr val="bg1"/>
                </a:solidFill>
                <a:effectLst/>
                <a:latin typeface="Times New Roman" panose="02020603050405020304" pitchFamily="18" charset="0"/>
                <a:cs typeface="Times New Roman" panose="02020603050405020304" pitchFamily="18" charset="0"/>
              </a:rPr>
              <a:t>Exploratory Data Analysis:</a:t>
            </a:r>
          </a:p>
          <a:p>
            <a:r>
              <a:rPr lang="en-IN" sz="1200" b="0" i="0" dirty="0">
                <a:solidFill>
                  <a:schemeClr val="bg1"/>
                </a:solidFill>
                <a:effectLst/>
                <a:latin typeface="Times New Roman" panose="02020603050405020304" pitchFamily="18" charset="0"/>
                <a:cs typeface="Times New Roman" panose="02020603050405020304" pitchFamily="18" charset="0"/>
              </a:rPr>
              <a:t>Exploratory Data Analysis (EDA) includes data cleaning, summarization, visualization, and hypothesis generation to understand the dataset's structure, identify patterns, and inform further analysis.</a:t>
            </a:r>
            <a:endParaRPr lang="en-US" sz="1200" b="0" i="0" dirty="0">
              <a:solidFill>
                <a:schemeClr val="bg1"/>
              </a:solidFill>
              <a:effectLst/>
              <a:latin typeface="Times New Roman" panose="02020603050405020304" pitchFamily="18" charset="0"/>
              <a:cs typeface="Times New Roman" panose="02020603050405020304" pitchFamily="18" charset="0"/>
            </a:endParaRPr>
          </a:p>
        </p:txBody>
      </p:sp>
      <p:pic>
        <p:nvPicPr>
          <p:cNvPr id="1028" name="Picture 4">
            <a:extLst>
              <a:ext uri="{FF2B5EF4-FFF2-40B4-BE49-F238E27FC236}">
                <a16:creationId xmlns:a16="http://schemas.microsoft.com/office/drawing/2014/main" id="{79C2B855-95A9-E5A0-1002-EA5E30B2F62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2065" y="379724"/>
            <a:ext cx="3969070" cy="6172204"/>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B79C254D-CA2B-88C5-2E75-6ADED8E7D96C}"/>
              </a:ext>
            </a:extLst>
          </p:cNvPr>
          <p:cNvSpPr/>
          <p:nvPr/>
        </p:nvSpPr>
        <p:spPr>
          <a:xfrm>
            <a:off x="5977300" y="3862777"/>
            <a:ext cx="6096000" cy="461665"/>
          </a:xfrm>
          <a:prstGeom prst="rect">
            <a:avLst/>
          </a:prstGeom>
        </p:spPr>
        <p:txBody>
          <a:bodyPr>
            <a:spAutoFit/>
          </a:bodyPr>
          <a:lstStyle/>
          <a:p>
            <a:r>
              <a:rPr lang="en-US" sz="1200" b="1" i="0" dirty="0">
                <a:solidFill>
                  <a:schemeClr val="bg1"/>
                </a:solidFill>
                <a:effectLst/>
                <a:latin typeface="Times New Roman" panose="02020603050405020304" pitchFamily="18" charset="0"/>
                <a:cs typeface="Times New Roman" panose="02020603050405020304" pitchFamily="18" charset="0"/>
              </a:rPr>
              <a:t>Libraries for Grap</a:t>
            </a:r>
            <a:r>
              <a:rPr lang="en-US" sz="1200" b="1" dirty="0">
                <a:solidFill>
                  <a:schemeClr val="bg1"/>
                </a:solidFill>
                <a:latin typeface="Times New Roman" panose="02020603050405020304" pitchFamily="18" charset="0"/>
                <a:cs typeface="Times New Roman" panose="02020603050405020304" pitchFamily="18" charset="0"/>
              </a:rPr>
              <a:t>hs</a:t>
            </a:r>
            <a:r>
              <a:rPr lang="en-US" sz="1200" b="1" i="0" dirty="0">
                <a:solidFill>
                  <a:schemeClr val="bg1"/>
                </a:solidFill>
                <a:effectLst/>
                <a:latin typeface="Times New Roman" panose="02020603050405020304" pitchFamily="18" charset="0"/>
                <a:cs typeface="Times New Roman" panose="02020603050405020304" pitchFamily="18" charset="0"/>
              </a:rPr>
              <a:t>:</a:t>
            </a:r>
          </a:p>
          <a:p>
            <a:r>
              <a:rPr lang="en-US" sz="1200" i="0" dirty="0">
                <a:solidFill>
                  <a:schemeClr val="bg1"/>
                </a:solidFill>
                <a:effectLst/>
                <a:latin typeface="Times New Roman" panose="02020603050405020304" pitchFamily="18" charset="0"/>
                <a:cs typeface="Times New Roman" panose="02020603050405020304" pitchFamily="18" charset="0"/>
              </a:rPr>
              <a:t>Matplotlib, Seaborn, Pandas, </a:t>
            </a:r>
            <a:r>
              <a:rPr lang="en-US" sz="1200" i="0" dirty="0" err="1">
                <a:solidFill>
                  <a:schemeClr val="bg1"/>
                </a:solidFill>
                <a:effectLst/>
                <a:latin typeface="Times New Roman" panose="02020603050405020304" pitchFamily="18" charset="0"/>
                <a:cs typeface="Times New Roman" panose="02020603050405020304" pitchFamily="18" charset="0"/>
              </a:rPr>
              <a:t>Plotly</a:t>
            </a:r>
            <a:r>
              <a:rPr lang="en-US" sz="1200" i="0" dirty="0">
                <a:solidFill>
                  <a:schemeClr val="bg1"/>
                </a:solidFill>
                <a:effectLst/>
                <a:latin typeface="Times New Roman" panose="02020603050405020304" pitchFamily="18" charset="0"/>
                <a:cs typeface="Times New Roman" panose="02020603050405020304" pitchFamily="18" charset="0"/>
              </a:rPr>
              <a:t>, Bokeh, Altair</a:t>
            </a:r>
          </a:p>
        </p:txBody>
      </p:sp>
      <p:sp>
        <p:nvSpPr>
          <p:cNvPr id="14" name="Rectangle 13">
            <a:extLst>
              <a:ext uri="{FF2B5EF4-FFF2-40B4-BE49-F238E27FC236}">
                <a16:creationId xmlns:a16="http://schemas.microsoft.com/office/drawing/2014/main" id="{321006E4-7AA4-0260-9BB6-5C5DAF75D5CB}"/>
              </a:ext>
            </a:extLst>
          </p:cNvPr>
          <p:cNvSpPr/>
          <p:nvPr/>
        </p:nvSpPr>
        <p:spPr>
          <a:xfrm>
            <a:off x="5977300" y="4385996"/>
            <a:ext cx="6096000" cy="830997"/>
          </a:xfrm>
          <a:prstGeom prst="rect">
            <a:avLst/>
          </a:prstGeom>
        </p:spPr>
        <p:txBody>
          <a:bodyPr>
            <a:spAutoFit/>
          </a:bodyPr>
          <a:lstStyle/>
          <a:p>
            <a:r>
              <a:rPr lang="en-US" sz="1200" b="1" i="0" dirty="0">
                <a:solidFill>
                  <a:schemeClr val="bg1"/>
                </a:solidFill>
                <a:effectLst/>
                <a:latin typeface="Times New Roman" panose="02020603050405020304" pitchFamily="18" charset="0"/>
                <a:cs typeface="Times New Roman" panose="02020603050405020304" pitchFamily="18" charset="0"/>
              </a:rPr>
              <a:t>LOGISTIC REGRESSION:</a:t>
            </a:r>
          </a:p>
          <a:p>
            <a:r>
              <a:rPr lang="en-US" sz="1200" i="0" dirty="0">
                <a:solidFill>
                  <a:schemeClr val="bg1"/>
                </a:solidFill>
                <a:effectLst/>
                <a:latin typeface="Times New Roman" panose="02020603050405020304" pitchFamily="18" charset="0"/>
                <a:cs typeface="Times New Roman" panose="02020603050405020304" pitchFamily="18" charset="0"/>
              </a:rPr>
              <a:t>M</a:t>
            </a:r>
            <a:r>
              <a:rPr lang="en-IN" sz="1200" i="0" dirty="0">
                <a:solidFill>
                  <a:schemeClr val="bg1"/>
                </a:solidFill>
                <a:effectLst/>
                <a:latin typeface="Times New Roman" panose="02020603050405020304" pitchFamily="18" charset="0"/>
                <a:cs typeface="Times New Roman" panose="02020603050405020304" pitchFamily="18" charset="0"/>
              </a:rPr>
              <a:t>Logistic regression is a statistical model used for binary classification tasks, estimating the probability of an event occurring based on input features, often used in machine learning for its simplicity and interpretability.</a:t>
            </a:r>
            <a:endParaRPr lang="en-US" sz="1200" i="0" dirty="0">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9578798"/>
      </p:ext>
    </p:extLst>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83"/>
        <p:cNvGrpSpPr/>
        <p:nvPr/>
      </p:nvGrpSpPr>
      <p:grpSpPr>
        <a:xfrm>
          <a:off x="0" y="0"/>
          <a:ext cx="0" cy="0"/>
          <a:chOff x="0" y="0"/>
          <a:chExt cx="0" cy="0"/>
        </a:xfrm>
      </p:grpSpPr>
      <p:pic>
        <p:nvPicPr>
          <p:cNvPr id="4984" name="Google Shape;4984;p115"/>
          <p:cNvPicPr preferRelativeResize="0"/>
          <p:nvPr/>
        </p:nvPicPr>
        <p:blipFill rotWithShape="1">
          <a:blip r:embed="rId3">
            <a:alphaModFix/>
          </a:blip>
          <a:srcRect t="12356" b="60597"/>
          <a:stretch/>
        </p:blipFill>
        <p:spPr>
          <a:xfrm>
            <a:off x="11533" y="5335967"/>
            <a:ext cx="12192000" cy="1854767"/>
          </a:xfrm>
          <a:prstGeom prst="rect">
            <a:avLst/>
          </a:prstGeom>
          <a:noFill/>
          <a:ln>
            <a:noFill/>
          </a:ln>
        </p:spPr>
      </p:pic>
      <p:sp>
        <p:nvSpPr>
          <p:cNvPr id="4985" name="Google Shape;4985;p115"/>
          <p:cNvSpPr txBox="1">
            <a:spLocks noGrp="1"/>
          </p:cNvSpPr>
          <p:nvPr>
            <p:ph type="title"/>
          </p:nvPr>
        </p:nvSpPr>
        <p:spPr>
          <a:xfrm>
            <a:off x="904835" y="431433"/>
            <a:ext cx="10394000" cy="979600"/>
          </a:xfrm>
          <a:prstGeom prst="rect">
            <a:avLst/>
          </a:prstGeom>
        </p:spPr>
        <p:txBody>
          <a:bodyPr spcFirstLastPara="1" vert="horz" wrap="square" lIns="121900" tIns="121900" rIns="121900" bIns="121900" rtlCol="0" anchor="t" anchorCtr="0">
            <a:noAutofit/>
          </a:bodyPr>
          <a:lstStyle/>
          <a:p>
            <a:r>
              <a:rPr lang="en" dirty="0">
                <a:latin typeface="Times New Roman" panose="02020603050405020304" pitchFamily="18" charset="0"/>
                <a:cs typeface="Times New Roman" panose="02020603050405020304" pitchFamily="18" charset="0"/>
              </a:rPr>
              <a:t>Our Goals</a:t>
            </a:r>
            <a:endParaRPr dirty="0">
              <a:latin typeface="Times New Roman" panose="02020603050405020304" pitchFamily="18" charset="0"/>
              <a:cs typeface="Times New Roman" panose="02020603050405020304" pitchFamily="18" charset="0"/>
            </a:endParaRPr>
          </a:p>
        </p:txBody>
      </p:sp>
      <p:sp>
        <p:nvSpPr>
          <p:cNvPr id="4986" name="Google Shape;4986;p115"/>
          <p:cNvSpPr txBox="1">
            <a:spLocks noGrp="1"/>
          </p:cNvSpPr>
          <p:nvPr>
            <p:ph type="subTitle" idx="1"/>
          </p:nvPr>
        </p:nvSpPr>
        <p:spPr>
          <a:xfrm>
            <a:off x="500750" y="898097"/>
            <a:ext cx="3883766" cy="1025871"/>
          </a:xfrm>
          <a:prstGeom prst="rect">
            <a:avLst/>
          </a:prstGeom>
        </p:spPr>
        <p:txBody>
          <a:bodyPr spcFirstLastPara="1" vert="horz" wrap="square" lIns="121900" tIns="121900" rIns="121900" bIns="121900" rtlCol="0" anchor="ctr" anchorCtr="0">
            <a:noAutofit/>
          </a:bodyPr>
          <a:lstStyle/>
          <a:p>
            <a:pPr marL="0" indent="0"/>
            <a:r>
              <a:rPr lang="en-US" sz="2000" dirty="0">
                <a:latin typeface="Times New Roman" panose="02020603050405020304" pitchFamily="18" charset="0"/>
                <a:cs typeface="Times New Roman" panose="02020603050405020304" pitchFamily="18" charset="0"/>
              </a:rPr>
              <a:t>Data Exploration</a:t>
            </a:r>
            <a:endParaRPr sz="2000" dirty="0">
              <a:latin typeface="Times New Roman" panose="02020603050405020304" pitchFamily="18" charset="0"/>
              <a:cs typeface="Times New Roman" panose="02020603050405020304" pitchFamily="18" charset="0"/>
            </a:endParaRPr>
          </a:p>
        </p:txBody>
      </p:sp>
      <p:sp>
        <p:nvSpPr>
          <p:cNvPr id="4987" name="Google Shape;4987;p115"/>
          <p:cNvSpPr txBox="1">
            <a:spLocks noGrp="1"/>
          </p:cNvSpPr>
          <p:nvPr>
            <p:ph type="subTitle" idx="2"/>
          </p:nvPr>
        </p:nvSpPr>
        <p:spPr>
          <a:xfrm>
            <a:off x="1351749" y="1938944"/>
            <a:ext cx="3264722" cy="630400"/>
          </a:xfrm>
          <a:prstGeom prst="rect">
            <a:avLst/>
          </a:prstGeom>
        </p:spPr>
        <p:txBody>
          <a:bodyPr spcFirstLastPara="1" vert="horz" wrap="square" lIns="121900" tIns="121900" rIns="121900" bIns="121900" rtlCol="0" anchor="ctr" anchorCtr="0">
            <a:noAutofit/>
          </a:bodyPr>
          <a:lstStyle/>
          <a:p>
            <a:pPr marL="0" indent="0" algn="just"/>
            <a:r>
              <a:rPr lang="en-IN" sz="1600" dirty="0">
                <a:latin typeface="Times New Roman" panose="02020603050405020304" pitchFamily="18" charset="0"/>
                <a:cs typeface="Times New Roman" panose="02020603050405020304" pitchFamily="18" charset="0"/>
              </a:rPr>
              <a:t>Gain a deep understanding of the dataset through exploratory data analysis (EDA) to uncover patterns, trends, and anomalies.</a:t>
            </a:r>
            <a:endParaRPr sz="1600" dirty="0">
              <a:latin typeface="Times New Roman" panose="02020603050405020304" pitchFamily="18" charset="0"/>
              <a:cs typeface="Times New Roman" panose="02020603050405020304" pitchFamily="18" charset="0"/>
            </a:endParaRPr>
          </a:p>
        </p:txBody>
      </p:sp>
      <p:sp>
        <p:nvSpPr>
          <p:cNvPr id="4988" name="Google Shape;4988;p115"/>
          <p:cNvSpPr txBox="1">
            <a:spLocks noGrp="1"/>
          </p:cNvSpPr>
          <p:nvPr>
            <p:ph type="subTitle" idx="3"/>
          </p:nvPr>
        </p:nvSpPr>
        <p:spPr>
          <a:xfrm>
            <a:off x="5703269" y="981934"/>
            <a:ext cx="4060533" cy="858196"/>
          </a:xfrm>
          <a:prstGeom prst="rect">
            <a:avLst/>
          </a:prstGeom>
        </p:spPr>
        <p:txBody>
          <a:bodyPr spcFirstLastPara="1" vert="horz" wrap="square" lIns="121900" tIns="121900" rIns="121900" bIns="121900" rtlCol="0" anchor="ctr" anchorCtr="0">
            <a:noAutofit/>
          </a:bodyPr>
          <a:lstStyle/>
          <a:p>
            <a:pPr marL="0" indent="0"/>
            <a:r>
              <a:rPr lang="en-US" sz="2000" dirty="0">
                <a:latin typeface="Times New Roman" panose="02020603050405020304" pitchFamily="18" charset="0"/>
                <a:cs typeface="Times New Roman" panose="02020603050405020304" pitchFamily="18" charset="0"/>
              </a:rPr>
              <a:t>Insight Generation</a:t>
            </a:r>
            <a:endParaRPr sz="2000" dirty="0">
              <a:latin typeface="Times New Roman" panose="02020603050405020304" pitchFamily="18" charset="0"/>
              <a:cs typeface="Times New Roman" panose="02020603050405020304" pitchFamily="18" charset="0"/>
            </a:endParaRPr>
          </a:p>
        </p:txBody>
      </p:sp>
      <p:sp>
        <p:nvSpPr>
          <p:cNvPr id="4989" name="Google Shape;4989;p115"/>
          <p:cNvSpPr txBox="1">
            <a:spLocks noGrp="1"/>
          </p:cNvSpPr>
          <p:nvPr>
            <p:ph type="subTitle" idx="4"/>
          </p:nvPr>
        </p:nvSpPr>
        <p:spPr>
          <a:xfrm>
            <a:off x="6582296" y="1825219"/>
            <a:ext cx="3953623" cy="799918"/>
          </a:xfrm>
          <a:prstGeom prst="rect">
            <a:avLst/>
          </a:prstGeom>
        </p:spPr>
        <p:txBody>
          <a:bodyPr spcFirstLastPara="1" vert="horz" wrap="square" lIns="121900" tIns="121900" rIns="121900" bIns="121900" rtlCol="0" anchor="ctr" anchorCtr="0">
            <a:noAutofit/>
          </a:bodyPr>
          <a:lstStyle/>
          <a:p>
            <a:pPr marL="0" indent="0" algn="l"/>
            <a:r>
              <a:rPr lang="en-IN" sz="1600" dirty="0">
                <a:latin typeface="Times New Roman" panose="02020603050405020304" pitchFamily="18" charset="0"/>
                <a:cs typeface="Times New Roman" panose="02020603050405020304" pitchFamily="18" charset="0"/>
              </a:rPr>
              <a:t>Generate meaningful insights and</a:t>
            </a:r>
          </a:p>
          <a:p>
            <a:pPr marL="0" indent="0" algn="l"/>
            <a:r>
              <a:rPr lang="en-IN" sz="1600" dirty="0">
                <a:latin typeface="Times New Roman" panose="02020603050405020304" pitchFamily="18" charset="0"/>
                <a:cs typeface="Times New Roman" panose="02020603050405020304" pitchFamily="18" charset="0"/>
              </a:rPr>
              <a:t>Actionable recommendations based on the analysis to support decision-making.</a:t>
            </a:r>
            <a:endParaRPr sz="1200" dirty="0"/>
          </a:p>
        </p:txBody>
      </p:sp>
      <p:sp>
        <p:nvSpPr>
          <p:cNvPr id="4992" name="Google Shape;4992;p115"/>
          <p:cNvSpPr txBox="1">
            <a:spLocks noGrp="1"/>
          </p:cNvSpPr>
          <p:nvPr>
            <p:ph type="subTitle" idx="7"/>
          </p:nvPr>
        </p:nvSpPr>
        <p:spPr>
          <a:xfrm>
            <a:off x="0" y="2814249"/>
            <a:ext cx="4749528" cy="831250"/>
          </a:xfrm>
          <a:prstGeom prst="rect">
            <a:avLst/>
          </a:prstGeom>
        </p:spPr>
        <p:txBody>
          <a:bodyPr spcFirstLastPara="1" vert="horz" wrap="square" lIns="121900" tIns="121900" rIns="121900" bIns="121900" rtlCol="0" anchor="ctr" anchorCtr="0">
            <a:noAutofit/>
          </a:bodyPr>
          <a:lstStyle/>
          <a:p>
            <a:pPr marL="0" indent="0"/>
            <a:r>
              <a:rPr lang="en-US" sz="2000" dirty="0">
                <a:latin typeface="Times New Roman" panose="02020603050405020304" pitchFamily="18" charset="0"/>
                <a:cs typeface="Times New Roman" panose="02020603050405020304" pitchFamily="18" charset="0"/>
              </a:rPr>
              <a:t>Reproducibility</a:t>
            </a:r>
            <a:endParaRPr sz="2000" dirty="0">
              <a:latin typeface="Times New Roman" panose="02020603050405020304" pitchFamily="18" charset="0"/>
              <a:cs typeface="Times New Roman" panose="02020603050405020304" pitchFamily="18" charset="0"/>
            </a:endParaRPr>
          </a:p>
        </p:txBody>
      </p:sp>
      <p:sp>
        <p:nvSpPr>
          <p:cNvPr id="4993" name="Google Shape;4993;p115"/>
          <p:cNvSpPr txBox="1">
            <a:spLocks noGrp="1"/>
          </p:cNvSpPr>
          <p:nvPr>
            <p:ph type="subTitle" idx="8"/>
          </p:nvPr>
        </p:nvSpPr>
        <p:spPr>
          <a:xfrm>
            <a:off x="1351749" y="3804863"/>
            <a:ext cx="3397779" cy="634000"/>
          </a:xfrm>
          <a:prstGeom prst="rect">
            <a:avLst/>
          </a:prstGeom>
        </p:spPr>
        <p:txBody>
          <a:bodyPr spcFirstLastPara="1" vert="horz" wrap="square" lIns="121900" tIns="121900" rIns="121900" bIns="121900" rtlCol="0" anchor="ctr" anchorCtr="0">
            <a:noAutofit/>
          </a:bodyPr>
          <a:lstStyle/>
          <a:p>
            <a:pPr marL="0" indent="0" algn="l"/>
            <a:r>
              <a:rPr lang="en-IN" sz="1600" dirty="0">
                <a:latin typeface="Times New Roman" panose="02020603050405020304" pitchFamily="18" charset="0"/>
                <a:cs typeface="Times New Roman" panose="02020603050405020304" pitchFamily="18" charset="0"/>
              </a:rPr>
              <a:t>Ensure that the analysis can be easily reproduced by documenting the code, methodologies, and assumptions used in the analysis.</a:t>
            </a:r>
            <a:endParaRPr sz="1600" dirty="0">
              <a:latin typeface="Times New Roman" panose="02020603050405020304" pitchFamily="18" charset="0"/>
              <a:cs typeface="Times New Roman" panose="02020603050405020304" pitchFamily="18" charset="0"/>
            </a:endParaRPr>
          </a:p>
        </p:txBody>
      </p:sp>
      <p:sp>
        <p:nvSpPr>
          <p:cNvPr id="4994" name="Google Shape;4994;p115"/>
          <p:cNvSpPr txBox="1">
            <a:spLocks noGrp="1"/>
          </p:cNvSpPr>
          <p:nvPr>
            <p:ph type="subTitle" idx="9"/>
          </p:nvPr>
        </p:nvSpPr>
        <p:spPr>
          <a:xfrm>
            <a:off x="5980108" y="3039323"/>
            <a:ext cx="4032778" cy="559066"/>
          </a:xfrm>
          <a:prstGeom prst="rect">
            <a:avLst/>
          </a:prstGeom>
        </p:spPr>
        <p:txBody>
          <a:bodyPr spcFirstLastPara="1" vert="horz" wrap="square" lIns="121900" tIns="121900" rIns="121900" bIns="121900" rtlCol="0" anchor="ctr" anchorCtr="0">
            <a:noAutofit/>
          </a:bodyPr>
          <a:lstStyle/>
          <a:p>
            <a:pPr marL="0" indent="0"/>
            <a:r>
              <a:rPr lang="en-US" sz="2000" dirty="0">
                <a:latin typeface="Times New Roman" panose="02020603050405020304" pitchFamily="18" charset="0"/>
                <a:cs typeface="Times New Roman" panose="02020603050405020304" pitchFamily="18" charset="0"/>
              </a:rPr>
              <a:t>Performance Evaluation</a:t>
            </a:r>
            <a:endParaRPr sz="2000" dirty="0">
              <a:latin typeface="Times New Roman" panose="02020603050405020304" pitchFamily="18" charset="0"/>
              <a:cs typeface="Times New Roman" panose="02020603050405020304" pitchFamily="18" charset="0"/>
            </a:endParaRPr>
          </a:p>
        </p:txBody>
      </p:sp>
      <p:sp>
        <p:nvSpPr>
          <p:cNvPr id="4995" name="Google Shape;4995;p115"/>
          <p:cNvSpPr txBox="1">
            <a:spLocks noGrp="1"/>
          </p:cNvSpPr>
          <p:nvPr>
            <p:ph type="subTitle" idx="13"/>
          </p:nvPr>
        </p:nvSpPr>
        <p:spPr>
          <a:xfrm>
            <a:off x="6582296" y="3695575"/>
            <a:ext cx="3547223" cy="634000"/>
          </a:xfrm>
          <a:prstGeom prst="rect">
            <a:avLst/>
          </a:prstGeom>
        </p:spPr>
        <p:txBody>
          <a:bodyPr spcFirstLastPara="1" vert="horz" wrap="square" lIns="121900" tIns="121900" rIns="121900" bIns="121900" rtlCol="0" anchor="ctr" anchorCtr="0">
            <a:noAutofit/>
          </a:bodyPr>
          <a:lstStyle/>
          <a:p>
            <a:pPr marL="0" indent="0" algn="l"/>
            <a:r>
              <a:rPr lang="en-IN" sz="1600" dirty="0">
                <a:latin typeface="Times New Roman" panose="02020603050405020304" pitchFamily="18" charset="0"/>
                <a:cs typeface="Times New Roman" panose="02020603050405020304" pitchFamily="18" charset="0"/>
              </a:rPr>
              <a:t>Assess the performance of the models using appropriate metrics to ensure they meet the project's objectives.</a:t>
            </a:r>
          </a:p>
        </p:txBody>
      </p:sp>
      <p:grpSp>
        <p:nvGrpSpPr>
          <p:cNvPr id="4998" name="Google Shape;4998;p115"/>
          <p:cNvGrpSpPr/>
          <p:nvPr/>
        </p:nvGrpSpPr>
        <p:grpSpPr>
          <a:xfrm>
            <a:off x="135400" y="5335967"/>
            <a:ext cx="11922568" cy="1380800"/>
            <a:chOff x="101550" y="4001975"/>
            <a:chExt cx="8941926" cy="1035600"/>
          </a:xfrm>
        </p:grpSpPr>
        <p:cxnSp>
          <p:nvCxnSpPr>
            <p:cNvPr id="4999" name="Google Shape;4999;p115"/>
            <p:cNvCxnSpPr/>
            <p:nvPr/>
          </p:nvCxnSpPr>
          <p:spPr>
            <a:xfrm>
              <a:off x="102576" y="5037402"/>
              <a:ext cx="8940900" cy="0"/>
            </a:xfrm>
            <a:prstGeom prst="straightConnector1">
              <a:avLst/>
            </a:prstGeom>
            <a:noFill/>
            <a:ln w="19050" cap="flat" cmpd="sng">
              <a:solidFill>
                <a:schemeClr val="lt1"/>
              </a:solidFill>
              <a:prstDash val="solid"/>
              <a:round/>
              <a:headEnd type="none" w="med" len="med"/>
              <a:tailEnd type="none" w="med" len="med"/>
            </a:ln>
          </p:spPr>
        </p:cxnSp>
        <p:cxnSp>
          <p:nvCxnSpPr>
            <p:cNvPr id="5000" name="Google Shape;5000;p115"/>
            <p:cNvCxnSpPr/>
            <p:nvPr/>
          </p:nvCxnSpPr>
          <p:spPr>
            <a:xfrm>
              <a:off x="9042449" y="4001975"/>
              <a:ext cx="0" cy="1035600"/>
            </a:xfrm>
            <a:prstGeom prst="straightConnector1">
              <a:avLst/>
            </a:prstGeom>
            <a:noFill/>
            <a:ln w="19050" cap="flat" cmpd="sng">
              <a:solidFill>
                <a:schemeClr val="lt1"/>
              </a:solidFill>
              <a:prstDash val="solid"/>
              <a:round/>
              <a:headEnd type="none" w="med" len="med"/>
              <a:tailEnd type="none" w="med" len="med"/>
            </a:ln>
          </p:spPr>
        </p:cxnSp>
        <p:cxnSp>
          <p:nvCxnSpPr>
            <p:cNvPr id="5001" name="Google Shape;5001;p115"/>
            <p:cNvCxnSpPr/>
            <p:nvPr/>
          </p:nvCxnSpPr>
          <p:spPr>
            <a:xfrm>
              <a:off x="101550" y="4001975"/>
              <a:ext cx="0" cy="1035600"/>
            </a:xfrm>
            <a:prstGeom prst="straightConnector1">
              <a:avLst/>
            </a:prstGeom>
            <a:noFill/>
            <a:ln w="19050" cap="flat" cmpd="sng">
              <a:solidFill>
                <a:schemeClr val="lt1"/>
              </a:solidFill>
              <a:prstDash val="solid"/>
              <a:round/>
              <a:headEnd type="none" w="med" len="med"/>
              <a:tailEnd type="none" w="med" len="med"/>
            </a:ln>
          </p:spPr>
        </p:cxnSp>
      </p:grpSp>
    </p:spTree>
    <p:extLst>
      <p:ext uri="{BB962C8B-B14F-4D97-AF65-F5344CB8AC3E}">
        <p14:creationId xmlns:p14="http://schemas.microsoft.com/office/powerpoint/2010/main" val="727350954"/>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986"/>
                                        </p:tgtEl>
                                        <p:attrNameLst>
                                          <p:attrName>style.visibility</p:attrName>
                                        </p:attrNameLst>
                                      </p:cBhvr>
                                      <p:to>
                                        <p:strVal val="visible"/>
                                      </p:to>
                                    </p:set>
                                    <p:animEffect transition="in" filter="fade">
                                      <p:cBhvr>
                                        <p:cTn id="7" dur="1000"/>
                                        <p:tgtEl>
                                          <p:spTgt spid="4986"/>
                                        </p:tgtEl>
                                      </p:cBhvr>
                                    </p:animEffect>
                                  </p:childTnLst>
                                </p:cTn>
                              </p:par>
                              <p:par>
                                <p:cTn id="8" presetID="10" presetClass="entr" presetSubtype="0" fill="hold" nodeType="withEffect">
                                  <p:stCondLst>
                                    <p:cond delay="0"/>
                                  </p:stCondLst>
                                  <p:childTnLst>
                                    <p:set>
                                      <p:cBhvr>
                                        <p:cTn id="9" dur="1" fill="hold">
                                          <p:stCondLst>
                                            <p:cond delay="0"/>
                                          </p:stCondLst>
                                        </p:cTn>
                                        <p:tgtEl>
                                          <p:spTgt spid="4988"/>
                                        </p:tgtEl>
                                        <p:attrNameLst>
                                          <p:attrName>style.visibility</p:attrName>
                                        </p:attrNameLst>
                                      </p:cBhvr>
                                      <p:to>
                                        <p:strVal val="visible"/>
                                      </p:to>
                                    </p:set>
                                    <p:animEffect transition="in" filter="fade">
                                      <p:cBhvr>
                                        <p:cTn id="10" dur="1000"/>
                                        <p:tgtEl>
                                          <p:spTgt spid="4988"/>
                                        </p:tgtEl>
                                      </p:cBhvr>
                                    </p:animEffect>
                                  </p:childTnLst>
                                </p:cTn>
                              </p:par>
                              <p:par>
                                <p:cTn id="11" presetID="10" presetClass="entr" presetSubtype="0" fill="hold" nodeType="withEffect">
                                  <p:stCondLst>
                                    <p:cond delay="0"/>
                                  </p:stCondLst>
                                  <p:childTnLst>
                                    <p:set>
                                      <p:cBhvr>
                                        <p:cTn id="12" dur="1" fill="hold">
                                          <p:stCondLst>
                                            <p:cond delay="0"/>
                                          </p:stCondLst>
                                        </p:cTn>
                                        <p:tgtEl>
                                          <p:spTgt spid="4994"/>
                                        </p:tgtEl>
                                        <p:attrNameLst>
                                          <p:attrName>style.visibility</p:attrName>
                                        </p:attrNameLst>
                                      </p:cBhvr>
                                      <p:to>
                                        <p:strVal val="visible"/>
                                      </p:to>
                                    </p:set>
                                    <p:animEffect transition="in" filter="fade">
                                      <p:cBhvr>
                                        <p:cTn id="13" dur="1000"/>
                                        <p:tgtEl>
                                          <p:spTgt spid="4994"/>
                                        </p:tgtEl>
                                      </p:cBhvr>
                                    </p:animEffect>
                                  </p:childTnLst>
                                </p:cTn>
                              </p:par>
                              <p:par>
                                <p:cTn id="14" presetID="10" presetClass="entr" presetSubtype="0" fill="hold" nodeType="withEffect">
                                  <p:stCondLst>
                                    <p:cond delay="0"/>
                                  </p:stCondLst>
                                  <p:childTnLst>
                                    <p:set>
                                      <p:cBhvr>
                                        <p:cTn id="15" dur="1" fill="hold">
                                          <p:stCondLst>
                                            <p:cond delay="0"/>
                                          </p:stCondLst>
                                        </p:cTn>
                                        <p:tgtEl>
                                          <p:spTgt spid="4992"/>
                                        </p:tgtEl>
                                        <p:attrNameLst>
                                          <p:attrName>style.visibility</p:attrName>
                                        </p:attrNameLst>
                                      </p:cBhvr>
                                      <p:to>
                                        <p:strVal val="visible"/>
                                      </p:to>
                                    </p:set>
                                    <p:animEffect transition="in" filter="fade">
                                      <p:cBhvr>
                                        <p:cTn id="16" dur="1000"/>
                                        <p:tgtEl>
                                          <p:spTgt spid="49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78"/>
          <p:cNvSpPr txBox="1">
            <a:spLocks noGrp="1"/>
          </p:cNvSpPr>
          <p:nvPr>
            <p:ph type="subTitle" idx="1"/>
          </p:nvPr>
        </p:nvSpPr>
        <p:spPr>
          <a:xfrm>
            <a:off x="3386767" y="5570700"/>
            <a:ext cx="2790800" cy="652000"/>
          </a:xfrm>
          <a:prstGeom prst="rect">
            <a:avLst/>
          </a:prstGeom>
        </p:spPr>
        <p:txBody>
          <a:bodyPr spcFirstLastPara="1" vert="horz" wrap="square" lIns="121900" tIns="121900" rIns="121900" bIns="121900" rtlCol="0" anchor="ctr" anchorCtr="0">
            <a:noAutofit/>
          </a:bodyPr>
          <a:lstStyle/>
          <a:p>
            <a:pPr marL="0" indent="0"/>
            <a:r>
              <a:rPr lang="e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Steven Johnson</a:t>
            </a:r>
            <a:endParaRPr dirty="0">
              <a:latin typeface="Times New Roman" panose="02020603050405020304" pitchFamily="18" charset="0"/>
              <a:cs typeface="Times New Roman" panose="02020603050405020304" pitchFamily="18" charset="0"/>
            </a:endParaRPr>
          </a:p>
        </p:txBody>
      </p:sp>
      <p:sp>
        <p:nvSpPr>
          <p:cNvPr id="723" name="Google Shape;723;p78"/>
          <p:cNvSpPr txBox="1">
            <a:spLocks noGrp="1"/>
          </p:cNvSpPr>
          <p:nvPr>
            <p:ph type="subTitle" idx="2"/>
          </p:nvPr>
        </p:nvSpPr>
        <p:spPr>
          <a:xfrm>
            <a:off x="950967" y="3978932"/>
            <a:ext cx="5144800" cy="1627600"/>
          </a:xfrm>
          <a:prstGeom prst="rect">
            <a:avLst/>
          </a:prstGeom>
        </p:spPr>
        <p:txBody>
          <a:bodyPr spcFirstLastPara="1" vert="horz" wrap="square" lIns="121900" tIns="121900" rIns="121900" bIns="121900" rtlCol="0" anchor="t" anchorCtr="0">
            <a:noAutofit/>
          </a:bodyPr>
          <a:lstStyle/>
          <a:p>
            <a:pPr marL="0" indent="0"/>
            <a:r>
              <a:rPr lang="en"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If you look at history, innovation doesn’t come just from giving people incentives; it comes from creating environments where their ideas can connect.</a:t>
            </a:r>
            <a:r>
              <a:rPr lang="en"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
        <p:nvSpPr>
          <p:cNvPr id="2" name="Rectangle 1"/>
          <p:cNvSpPr/>
          <p:nvPr/>
        </p:nvSpPr>
        <p:spPr>
          <a:xfrm>
            <a:off x="5056948" y="1107713"/>
            <a:ext cx="4256230"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97411108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23"/>
                                        </p:tgtEl>
                                        <p:attrNameLst>
                                          <p:attrName>style.visibility</p:attrName>
                                        </p:attrNameLst>
                                      </p:cBhvr>
                                      <p:to>
                                        <p:strVal val="visible"/>
                                      </p:to>
                                    </p:set>
                                    <p:animEffect transition="in" filter="fade">
                                      <p:cBhvr>
                                        <p:cTn id="7" dur="1000"/>
                                        <p:tgtEl>
                                          <p:spTgt spid="7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TotalTime>
  <Words>766</Words>
  <Application>Microsoft Office PowerPoint</Application>
  <PresentationFormat>Widescreen</PresentationFormat>
  <Paragraphs>64</Paragraphs>
  <Slides>7</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Bebas Neue</vt:lpstr>
      <vt:lpstr>Calibri</vt:lpstr>
      <vt:lpstr>Calibri Light</vt:lpstr>
      <vt:lpstr>Overpass Light</vt:lpstr>
      <vt:lpstr>Times New Roman</vt:lpstr>
      <vt:lpstr>Office Theme</vt:lpstr>
      <vt:lpstr>PowerPoint Presentation</vt:lpstr>
      <vt:lpstr>Problem Statement</vt:lpstr>
      <vt:lpstr>PowerPoint Presentation</vt:lpstr>
      <vt:lpstr>Development Process</vt:lpstr>
      <vt:lpstr>Solution Model</vt:lpstr>
      <vt:lpstr>Our Goals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reddy.sridhar2002@outlook.com</dc:creator>
  <cp:lastModifiedBy>BALIDI MOKSHITH</cp:lastModifiedBy>
  <cp:revision>20</cp:revision>
  <dcterms:created xsi:type="dcterms:W3CDTF">2023-10-28T09:32:22Z</dcterms:created>
  <dcterms:modified xsi:type="dcterms:W3CDTF">2024-04-22T16:30:24Z</dcterms:modified>
</cp:coreProperties>
</file>