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CFF61D-6A60-4878-922B-749B3FCC577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DB1704E-14B6-4C15-A603-DA5AA790C91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514599"/>
          </a:xfrm>
        </p:spPr>
        <p:txBody>
          <a:bodyPr/>
          <a:lstStyle/>
          <a:p>
            <a:r>
              <a:rPr lang="en-US" dirty="0" smtClean="0"/>
              <a:t>PROGRAMS MANAGER</a:t>
            </a:r>
            <a:br>
              <a:rPr lang="en-US" dirty="0" smtClean="0"/>
            </a:br>
            <a:r>
              <a:rPr lang="en-US" dirty="0" smtClean="0"/>
              <a:t>IN C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191000"/>
            <a:ext cx="7406640" cy="1676400"/>
          </a:xfrm>
        </p:spPr>
        <p:txBody>
          <a:bodyPr/>
          <a:lstStyle/>
          <a:p>
            <a:pPr algn="r"/>
            <a:r>
              <a:rPr lang="en-US" dirty="0" smtClean="0"/>
              <a:t>BY BITTU SINGH</a:t>
            </a:r>
          </a:p>
          <a:p>
            <a:pPr algn="r"/>
            <a:r>
              <a:rPr lang="en-US" dirty="0" smtClean="0"/>
              <a:t>Roll no. CSE-19/030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4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6. TOSS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toss program like the toss of a coin to get heads or tails completely random.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rand</a:t>
            </a:r>
            <a:r>
              <a:rPr lang="en-US" dirty="0" smtClean="0"/>
              <a:t>() is used and limit is set to 2 for only heads or tails.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5486400" cy="932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29200"/>
            <a:ext cx="3505200" cy="7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2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WEB SURFING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Opens the default web browser and the respective web page address.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System calls functions…..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5689022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" y="4495800"/>
            <a:ext cx="325966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5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8</a:t>
            </a:r>
            <a:r>
              <a:rPr lang="en-US" dirty="0" smtClean="0"/>
              <a:t>. DATE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the local date and time of the computer.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Time function is used defined in header file </a:t>
            </a:r>
            <a:r>
              <a:rPr lang="en-US" b="1" i="1" u="sng" dirty="0" err="1" smtClean="0"/>
              <a:t>time.h</a:t>
            </a:r>
            <a:r>
              <a:rPr lang="en-US" b="1" i="1" u="sng" dirty="0" smtClean="0"/>
              <a:t> </a:t>
            </a:r>
            <a:r>
              <a:rPr lang="en-US" b="1" i="1" dirty="0"/>
              <a:t> </a:t>
            </a:r>
            <a:r>
              <a:rPr lang="en-US" b="1" i="1" dirty="0" smtClean="0"/>
              <a:t>.</a:t>
            </a:r>
            <a:endParaRPr lang="en-US" b="1" i="1" u="sng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" y="2514600"/>
            <a:ext cx="4229099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4800600"/>
            <a:ext cx="329119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1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9. DECIMAL TO BINARY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any decimal system number to its binary form.</a:t>
            </a:r>
          </a:p>
          <a:p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r>
              <a:rPr lang="en-US" dirty="0" smtClean="0"/>
              <a:t>While and if statements are used.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3124200" cy="1416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81155"/>
            <a:ext cx="6814026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8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782762"/>
          </a:xfrm>
        </p:spPr>
        <p:txBody>
          <a:bodyPr>
            <a:normAutofit/>
          </a:bodyPr>
          <a:lstStyle/>
          <a:p>
            <a:r>
              <a:rPr lang="en-US" dirty="0" smtClean="0"/>
              <a:t>10. SHUT-DOWN 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Caution:- It will Shut </a:t>
            </a:r>
            <a:r>
              <a:rPr lang="en-US" dirty="0"/>
              <a:t>D</a:t>
            </a:r>
            <a:r>
              <a:rPr lang="en-US" dirty="0" smtClean="0"/>
              <a:t>own the computer.</a:t>
            </a:r>
          </a:p>
          <a:p>
            <a:endParaRPr lang="en-US" dirty="0"/>
          </a:p>
          <a:p>
            <a:r>
              <a:rPr lang="en-US" dirty="0" smtClean="0"/>
              <a:t>system() calls is used to shut down where it is defined in windows core features.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634701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2000"/>
            <a:ext cx="519545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GeeksforGeeks</a:t>
            </a:r>
            <a:endParaRPr lang="en-US" dirty="0" smtClean="0"/>
          </a:p>
          <a:p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err="1" smtClean="0"/>
              <a:t>Youtube</a:t>
            </a:r>
            <a:endParaRPr lang="en-US" dirty="0" smtClean="0"/>
          </a:p>
          <a:p>
            <a:r>
              <a:rPr lang="en-US" dirty="0" smtClean="0"/>
              <a:t>codewithc.com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3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US" sz="7200" dirty="0" smtClean="0">
                <a:latin typeface="Algerian" pitchFamily="82" charset="0"/>
              </a:rPr>
              <a:t>THANK YOU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338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AIM: </a:t>
            </a:r>
            <a:r>
              <a:rPr lang="en-US" sz="2600" dirty="0" smtClean="0"/>
              <a:t>To select which program to execute using their respective commands.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97" y="2423913"/>
            <a:ext cx="6134956" cy="2848373"/>
          </a:xfrm>
        </p:spPr>
      </p:pic>
    </p:spTree>
    <p:extLst>
      <p:ext uri="{BB962C8B-B14F-4D97-AF65-F5344CB8AC3E}">
        <p14:creationId xmlns:p14="http://schemas.microsoft.com/office/powerpoint/2010/main" val="73321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1"/>
            <a:ext cx="7315200" cy="1142999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/>
              <a:t>HEADER FILES USED: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45" y="2957388"/>
            <a:ext cx="4363059" cy="1781424"/>
          </a:xfrm>
        </p:spPr>
      </p:pic>
    </p:spTree>
    <p:extLst>
      <p:ext uri="{BB962C8B-B14F-4D97-AF65-F5344CB8AC3E}">
        <p14:creationId xmlns:p14="http://schemas.microsoft.com/office/powerpoint/2010/main" val="150843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dirty="0" smtClean="0"/>
              <a:t>CHOOSING THE PROGRAM OPTIONS :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options are shown and entered using </a:t>
            </a:r>
            <a:r>
              <a:rPr lang="en-US" dirty="0" err="1" smtClean="0"/>
              <a:t>printf</a:t>
            </a:r>
            <a:r>
              <a:rPr lang="en-US" dirty="0" smtClean="0"/>
              <a:t>() and </a:t>
            </a:r>
            <a:r>
              <a:rPr lang="en-US" dirty="0" err="1" smtClean="0"/>
              <a:t>scanf</a:t>
            </a:r>
            <a:r>
              <a:rPr lang="en-US" dirty="0" smtClean="0"/>
              <a:t>() command respectively.</a:t>
            </a:r>
          </a:p>
          <a:p>
            <a:r>
              <a:rPr lang="en-US" dirty="0" smtClean="0"/>
              <a:t>The options to choose the program for which to execute is controlled by using if-else statements.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419600"/>
            <a:ext cx="747989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2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en-US" dirty="0" err="1" smtClean="0"/>
              <a:t>Calender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Choosing the options using switch cases.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Clearing the screen using system(“</a:t>
            </a:r>
            <a:r>
              <a:rPr lang="en-US" dirty="0" err="1" smtClean="0"/>
              <a:t>cls</a:t>
            </a:r>
            <a:r>
              <a:rPr lang="en-US" dirty="0" smtClean="0"/>
              <a:t>”);.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343890"/>
            <a:ext cx="5521957" cy="1323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8" y="3429000"/>
            <a:ext cx="4982632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8" y="5105400"/>
            <a:ext cx="3629892" cy="9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1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LOOP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Counts how many times the loop executes when an if statement is infinitely true.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8"/>
            <a:r>
              <a:rPr lang="en-US" dirty="0" smtClean="0"/>
              <a:t>The loop is constantly counting…..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96147"/>
            <a:ext cx="2617072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3211339"/>
            <a:ext cx="1524000" cy="4545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8" y="3196147"/>
            <a:ext cx="2680131" cy="4545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95214"/>
            <a:ext cx="6705601" cy="528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319963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2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MINI QUIZ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mini quiz game to play for fun.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Options are </a:t>
            </a:r>
            <a:r>
              <a:rPr lang="en-US" sz="2600" dirty="0" err="1" smtClean="0"/>
              <a:t>chosed</a:t>
            </a:r>
            <a:r>
              <a:rPr lang="en-US" sz="2600" dirty="0" smtClean="0"/>
              <a:t> using if-else and switch statements and executing some parts using function calls.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2" y="2057400"/>
            <a:ext cx="4984547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2" y="5486400"/>
            <a:ext cx="559612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1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TIC-TAC-TOE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tic-tac-toe game to play for fun against the computer.</a:t>
            </a:r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SWITCH cases are used…..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Game is working on a complete given data and statistics to win by the computer.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3048000" cy="2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5.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mathematical calculator.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switch cases and function calls.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00156"/>
            <a:ext cx="4674367" cy="876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5" y="3638578"/>
            <a:ext cx="4853660" cy="70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5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145</TotalTime>
  <Words>332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PROGRAMS MANAGER IN C PROGRAMMING LANGUAGE</vt:lpstr>
      <vt:lpstr>AIM: To select which program to execute using their respective commands.</vt:lpstr>
      <vt:lpstr>HEADER FILES USED:</vt:lpstr>
      <vt:lpstr>CHOOSING THE PROGRAM OPTIONS :</vt:lpstr>
      <vt:lpstr>1. Calender</vt:lpstr>
      <vt:lpstr>2. LOOP COUNTER</vt:lpstr>
      <vt:lpstr>3. MINI QUIZ GAME</vt:lpstr>
      <vt:lpstr>4. TIC-TAC-TOE GAME</vt:lpstr>
      <vt:lpstr>5. CALCULATOR</vt:lpstr>
      <vt:lpstr>6. TOSS</vt:lpstr>
      <vt:lpstr>7. WEB SURFING</vt:lpstr>
      <vt:lpstr>8. DATE AND TIME</vt:lpstr>
      <vt:lpstr>9. DECIMAL TO BINARY CONVERTER</vt:lpstr>
      <vt:lpstr>10. SHUT-DOWN THE COMPUTER</vt:lpstr>
      <vt:lpstr>Sources: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 MANAGER IN C PROGRAMMING LANGUAGE</dc:title>
  <dc:creator>Singh</dc:creator>
  <cp:lastModifiedBy>Singh</cp:lastModifiedBy>
  <cp:revision>14</cp:revision>
  <dcterms:created xsi:type="dcterms:W3CDTF">2020-12-04T09:29:18Z</dcterms:created>
  <dcterms:modified xsi:type="dcterms:W3CDTF">2020-12-09T08:30:29Z</dcterms:modified>
</cp:coreProperties>
</file>