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400" cy="520308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10000" y="1449000"/>
            <a:ext cx="10571400" cy="29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ARTIFICIAL NEURAL NETWORKS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10000" y="5280840"/>
            <a:ext cx="1057140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MRUDUL KATLA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APPLICATION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4" descr=""/>
          <p:cNvPicPr/>
          <p:nvPr/>
        </p:nvPicPr>
        <p:blipFill>
          <a:blip r:embed="rId1"/>
          <a:stretch/>
        </p:blipFill>
        <p:spPr>
          <a:xfrm>
            <a:off x="2498400" y="2222280"/>
            <a:ext cx="7194600" cy="36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rot="21594000">
            <a:off x="4320" y="114840"/>
            <a:ext cx="11375640" cy="520308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1"/>
            <a:tile/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651960" y="610200"/>
            <a:ext cx="3595680" cy="37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46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CREATING DATASET USING GA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0" y="4896720"/>
            <a:ext cx="12188160" cy="1960560"/>
          </a:xfrm>
          <a:custGeom>
            <a:avLst/>
            <a:gdLst/>
            <a:ahLst/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4650480" y="0"/>
            <a:ext cx="75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5290560" y="958680"/>
            <a:ext cx="6257520" cy="4944600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4" descr=""/>
          <p:cNvPicPr/>
          <p:nvPr/>
        </p:nvPicPr>
        <p:blipFill>
          <a:blip r:embed="rId2"/>
          <a:srcRect l="7150" t="14968" r="1280" b="10541"/>
          <a:stretch/>
        </p:blipFill>
        <p:spPr>
          <a:xfrm>
            <a:off x="4648320" y="1173240"/>
            <a:ext cx="7412400" cy="451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40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2014-08-26T23:49:58Z</dcterms:created>
  <dc:creator/>
  <dc:description/>
  <dc:language>en-IN</dc:language>
  <cp:lastModifiedBy/>
  <dcterms:modified xsi:type="dcterms:W3CDTF">2018-11-12T16:43:12Z</dcterms:modified>
  <cp:revision>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