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theme/themeOverride2.xml" ContentType="application/vnd.openxmlformats-officedocument.themeOverride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1"/>
  </p:sldMasterIdLst>
  <p:notesMasterIdLst>
    <p:notesMasterId r:id="rId34"/>
  </p:notesMasterIdLst>
  <p:sldIdLst>
    <p:sldId id="256" r:id="rId2"/>
    <p:sldId id="355" r:id="rId3"/>
    <p:sldId id="259" r:id="rId4"/>
    <p:sldId id="282" r:id="rId5"/>
    <p:sldId id="262" r:id="rId6"/>
    <p:sldId id="265" r:id="rId7"/>
    <p:sldId id="261" r:id="rId8"/>
    <p:sldId id="263" r:id="rId9"/>
    <p:sldId id="264" r:id="rId10"/>
    <p:sldId id="267" r:id="rId11"/>
    <p:sldId id="269" r:id="rId12"/>
    <p:sldId id="361" r:id="rId13"/>
    <p:sldId id="283" r:id="rId14"/>
    <p:sldId id="351" r:id="rId15"/>
    <p:sldId id="273" r:id="rId16"/>
    <p:sldId id="278" r:id="rId17"/>
    <p:sldId id="275" r:id="rId18"/>
    <p:sldId id="360" r:id="rId19"/>
    <p:sldId id="356" r:id="rId20"/>
    <p:sldId id="276" r:id="rId21"/>
    <p:sldId id="354" r:id="rId22"/>
    <p:sldId id="284" r:id="rId23"/>
    <p:sldId id="352" r:id="rId24"/>
    <p:sldId id="279" r:id="rId25"/>
    <p:sldId id="362" r:id="rId26"/>
    <p:sldId id="365" r:id="rId27"/>
    <p:sldId id="363" r:id="rId28"/>
    <p:sldId id="364" r:id="rId29"/>
    <p:sldId id="280" r:id="rId30"/>
    <p:sldId id="268" r:id="rId31"/>
    <p:sldId id="266" r:id="rId32"/>
    <p:sldId id="35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F7F7F"/>
    <a:srgbClr val="E7C9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9" d="100"/>
          <a:sy n="69" d="100"/>
        </p:scale>
        <p:origin x="-13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22.png"/><Relationship Id="rId6" Type="http://schemas.openxmlformats.org/officeDocument/2006/relationships/image" Target="../media/image40.sv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26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svg"/><Relationship Id="rId1" Type="http://schemas.openxmlformats.org/officeDocument/2006/relationships/image" Target="../media/image35.png"/><Relationship Id="rId6" Type="http://schemas.openxmlformats.org/officeDocument/2006/relationships/image" Target="../media/image64.svg"/><Relationship Id="rId5" Type="http://schemas.openxmlformats.org/officeDocument/2006/relationships/image" Target="../media/image37.png"/><Relationship Id="rId4" Type="http://schemas.openxmlformats.org/officeDocument/2006/relationships/image" Target="../media/image62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7.svg"/><Relationship Id="rId1" Type="http://schemas.openxmlformats.org/officeDocument/2006/relationships/image" Target="../media/image39.png"/><Relationship Id="rId4" Type="http://schemas.openxmlformats.org/officeDocument/2006/relationships/image" Target="../media/image69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3.svg"/><Relationship Id="rId1" Type="http://schemas.openxmlformats.org/officeDocument/2006/relationships/image" Target="../media/image43.png"/><Relationship Id="rId6" Type="http://schemas.openxmlformats.org/officeDocument/2006/relationships/image" Target="../media/image77.svg"/><Relationship Id="rId5" Type="http://schemas.openxmlformats.org/officeDocument/2006/relationships/image" Target="../media/image45.png"/><Relationship Id="rId4" Type="http://schemas.openxmlformats.org/officeDocument/2006/relationships/image" Target="../media/image7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-selector.ieee.org/secure/templateSelector/publicationType" TargetMode="External"/><Relationship Id="rId2" Type="http://schemas.openxmlformats.org/officeDocument/2006/relationships/hyperlink" Target="https://www.codecogs.com/latex/eqneditor.php" TargetMode="External"/><Relationship Id="rId1" Type="http://schemas.openxmlformats.org/officeDocument/2006/relationships/hyperlink" Target="https://miktex.org/download" TargetMode="External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jpeg"/><Relationship Id="rId2" Type="http://schemas.openxmlformats.org/officeDocument/2006/relationships/image" Target="../media/image81.svg"/><Relationship Id="rId1" Type="http://schemas.openxmlformats.org/officeDocument/2006/relationships/image" Target="../media/image48.png"/><Relationship Id="rId6" Type="http://schemas.openxmlformats.org/officeDocument/2006/relationships/image" Target="../media/image85.svg"/><Relationship Id="rId5" Type="http://schemas.openxmlformats.org/officeDocument/2006/relationships/image" Target="../media/image50.png"/><Relationship Id="rId4" Type="http://schemas.openxmlformats.org/officeDocument/2006/relationships/image" Target="../media/image83.sv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mit.edu/rsi/www/pdfs/new-latex.pdf" TargetMode="External"/><Relationship Id="rId3" Type="http://schemas.openxmlformats.org/officeDocument/2006/relationships/hyperlink" Target="https://www.editage.com/insights/6-differences-between-a-study-background-and-a-literature-review" TargetMode="External"/><Relationship Id="rId7" Type="http://schemas.openxmlformats.org/officeDocument/2006/relationships/hyperlink" Target="https://depts.washington.edu/owrc/Handouts/What%20is%20an%20Academic%20Paper.pdf" TargetMode="External"/><Relationship Id="rId2" Type="http://schemas.openxmlformats.org/officeDocument/2006/relationships/hyperlink" Target="https://studenthelp.secure.griffith.edu.au/app/answers/detail/a_id/1676/~/what-is-the-difference-between-a-reference-list-and-a-bibliography?" TargetMode="External"/><Relationship Id="rId1" Type="http://schemas.openxmlformats.org/officeDocument/2006/relationships/hyperlink" Target="https://www.researchgate.net/post/What-is-the-difference-between-results-discussion-and-conclusions-in-writing-a-research-paper" TargetMode="External"/><Relationship Id="rId6" Type="http://schemas.openxmlformats.org/officeDocument/2006/relationships/hyperlink" Target="https://www.nature.com/scitable/topicpage/scientific-papers-13815490/" TargetMode="External"/><Relationship Id="rId5" Type="http://schemas.openxmlformats.org/officeDocument/2006/relationships/hyperlink" Target="https://www.ierek.com/news/index.php/2018/05/23/difference-conference-paper-journal-paper/" TargetMode="External"/><Relationship Id="rId10" Type="http://schemas.openxmlformats.org/officeDocument/2006/relationships/hyperlink" Target="https://keydifferences.com/difference-between-summary-and-conclusion.html" TargetMode="External"/><Relationship Id="rId4" Type="http://schemas.openxmlformats.org/officeDocument/2006/relationships/hyperlink" Target="https://www.comsoc.org/publications/journals/conference-paper-versus-journal-paper" TargetMode="External"/><Relationship Id="rId9" Type="http://schemas.openxmlformats.org/officeDocument/2006/relationships/hyperlink" Target="https://www.springer.com/gp/authors-editors/authorandreviewertutorials/writing-a-journal-manuscript/title-abstract-and-keywords/10285522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3.svg"/><Relationship Id="rId1" Type="http://schemas.openxmlformats.org/officeDocument/2006/relationships/image" Target="../media/image10.png"/><Relationship Id="rId6" Type="http://schemas.openxmlformats.org/officeDocument/2006/relationships/image" Target="../media/image17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svg"/><Relationship Id="rId1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25.svg"/><Relationship Id="rId1" Type="http://schemas.openxmlformats.org/officeDocument/2006/relationships/image" Target="../media/image16.png"/><Relationship Id="rId6" Type="http://schemas.openxmlformats.org/officeDocument/2006/relationships/image" Target="../media/image29.svg"/><Relationship Id="rId5" Type="http://schemas.openxmlformats.org/officeDocument/2006/relationships/image" Target="../media/image1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20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22.png"/><Relationship Id="rId6" Type="http://schemas.openxmlformats.org/officeDocument/2006/relationships/image" Target="../media/image40.sv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26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svg"/><Relationship Id="rId1" Type="http://schemas.openxmlformats.org/officeDocument/2006/relationships/image" Target="../media/image35.png"/><Relationship Id="rId6" Type="http://schemas.openxmlformats.org/officeDocument/2006/relationships/image" Target="../media/image64.svg"/><Relationship Id="rId5" Type="http://schemas.openxmlformats.org/officeDocument/2006/relationships/image" Target="../media/image37.png"/><Relationship Id="rId4" Type="http://schemas.openxmlformats.org/officeDocument/2006/relationships/image" Target="../media/image62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7.svg"/><Relationship Id="rId1" Type="http://schemas.openxmlformats.org/officeDocument/2006/relationships/image" Target="../media/image39.png"/><Relationship Id="rId4" Type="http://schemas.openxmlformats.org/officeDocument/2006/relationships/image" Target="../media/image6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3.svg"/><Relationship Id="rId1" Type="http://schemas.openxmlformats.org/officeDocument/2006/relationships/image" Target="../media/image43.png"/><Relationship Id="rId6" Type="http://schemas.openxmlformats.org/officeDocument/2006/relationships/image" Target="../media/image77.svg"/><Relationship Id="rId5" Type="http://schemas.openxmlformats.org/officeDocument/2006/relationships/image" Target="../media/image45.png"/><Relationship Id="rId4" Type="http://schemas.openxmlformats.org/officeDocument/2006/relationships/image" Target="../media/image7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-selector.ieee.org/secure/templateSelector/publicationType" TargetMode="External"/><Relationship Id="rId2" Type="http://schemas.openxmlformats.org/officeDocument/2006/relationships/hyperlink" Target="https://www.codecogs.com/latex/eqneditor.php" TargetMode="External"/><Relationship Id="rId1" Type="http://schemas.openxmlformats.org/officeDocument/2006/relationships/hyperlink" Target="https://miktex.org/download" TargetMode="External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jpeg"/><Relationship Id="rId2" Type="http://schemas.openxmlformats.org/officeDocument/2006/relationships/image" Target="../media/image81.svg"/><Relationship Id="rId1" Type="http://schemas.openxmlformats.org/officeDocument/2006/relationships/image" Target="../media/image48.png"/><Relationship Id="rId6" Type="http://schemas.openxmlformats.org/officeDocument/2006/relationships/image" Target="../media/image85.svg"/><Relationship Id="rId5" Type="http://schemas.openxmlformats.org/officeDocument/2006/relationships/image" Target="../media/image50.png"/><Relationship Id="rId4" Type="http://schemas.openxmlformats.org/officeDocument/2006/relationships/image" Target="../media/image83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mit.edu/rsi/www/pdfs/new-latex.pdf" TargetMode="External"/><Relationship Id="rId3" Type="http://schemas.openxmlformats.org/officeDocument/2006/relationships/hyperlink" Target="https://www.editage.com/insights/6-differences-between-a-study-background-and-a-literature-review" TargetMode="External"/><Relationship Id="rId7" Type="http://schemas.openxmlformats.org/officeDocument/2006/relationships/hyperlink" Target="https://depts.washington.edu/owrc/Handouts/What%20is%20an%20Academic%20Paper.pdf" TargetMode="External"/><Relationship Id="rId2" Type="http://schemas.openxmlformats.org/officeDocument/2006/relationships/hyperlink" Target="https://studenthelp.secure.griffith.edu.au/app/answers/detail/a_id/1676/~/what-is-the-difference-between-a-reference-list-and-a-bibliography?" TargetMode="External"/><Relationship Id="rId1" Type="http://schemas.openxmlformats.org/officeDocument/2006/relationships/hyperlink" Target="https://www.researchgate.net/post/What-is-the-difference-between-results-discussion-and-conclusions-in-writing-a-research-paper" TargetMode="External"/><Relationship Id="rId6" Type="http://schemas.openxmlformats.org/officeDocument/2006/relationships/hyperlink" Target="https://www.nature.com/scitable/topicpage/scientific-papers-13815490/" TargetMode="External"/><Relationship Id="rId5" Type="http://schemas.openxmlformats.org/officeDocument/2006/relationships/hyperlink" Target="https://www.ierek.com/news/index.php/2018/05/23/difference-conference-paper-journal-paper/" TargetMode="External"/><Relationship Id="rId10" Type="http://schemas.openxmlformats.org/officeDocument/2006/relationships/hyperlink" Target="https://keydifferences.com/difference-between-summary-and-conclusion.html" TargetMode="External"/><Relationship Id="rId4" Type="http://schemas.openxmlformats.org/officeDocument/2006/relationships/hyperlink" Target="https://www.comsoc.org/publications/journals/conference-paper-versus-journal-paper" TargetMode="External"/><Relationship Id="rId9" Type="http://schemas.openxmlformats.org/officeDocument/2006/relationships/hyperlink" Target="https://www.springer.com/gp/authors-editors/authorandreviewertutorials/writing-a-journal-manuscript/title-abstract-and-keywords/10285522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3.svg"/><Relationship Id="rId1" Type="http://schemas.openxmlformats.org/officeDocument/2006/relationships/image" Target="../media/image10.png"/><Relationship Id="rId6" Type="http://schemas.openxmlformats.org/officeDocument/2006/relationships/image" Target="../media/image17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svg"/><Relationship Id="rId1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25.svg"/><Relationship Id="rId1" Type="http://schemas.openxmlformats.org/officeDocument/2006/relationships/image" Target="../media/image16.png"/><Relationship Id="rId6" Type="http://schemas.openxmlformats.org/officeDocument/2006/relationships/image" Target="../media/image29.svg"/><Relationship Id="rId5" Type="http://schemas.openxmlformats.org/officeDocument/2006/relationships/image" Target="../media/image1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BB586-C774-408D-BD55-0DDB786B9517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17C972E-FFEE-4906-AC0B-2810516406AB}">
      <dgm:prSet/>
      <dgm:spPr/>
      <dgm:t>
        <a:bodyPr/>
        <a:lstStyle/>
        <a:p>
          <a:r>
            <a:rPr lang="en-IN" dirty="0">
              <a:latin typeface="Cambria" pitchFamily="18" charset="0"/>
              <a:ea typeface="Cambria" pitchFamily="18" charset="0"/>
            </a:rPr>
            <a:t>Academic writing: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430B2688-2062-4E2A-A431-A537CCD130AF}" type="parTrans" cxnId="{1DB79E92-8B26-4EF7-9D26-10933EBE17A5}">
      <dgm:prSet/>
      <dgm:spPr/>
      <dgm:t>
        <a:bodyPr/>
        <a:lstStyle/>
        <a:p>
          <a:endParaRPr lang="en-US"/>
        </a:p>
      </dgm:t>
    </dgm:pt>
    <dgm:pt modelId="{68E3A08F-4E0B-42ED-A6AA-09AFFDADB4C5}" type="sibTrans" cxnId="{1DB79E92-8B26-4EF7-9D26-10933EBE17A5}">
      <dgm:prSet/>
      <dgm:spPr/>
      <dgm:t>
        <a:bodyPr/>
        <a:lstStyle/>
        <a:p>
          <a:endParaRPr lang="en-US"/>
        </a:p>
      </dgm:t>
    </dgm:pt>
    <dgm:pt modelId="{BA8279A6-3467-4BB1-8D24-F672406F67B2}">
      <dgm:prSet custT="1"/>
      <dgm:spPr/>
      <dgm:t>
        <a:bodyPr/>
        <a:lstStyle/>
        <a:p>
          <a:pPr algn="l"/>
          <a:r>
            <a:rPr lang="en-IN" sz="1600" kern="1200" spc="-50" baseline="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+mj-cs"/>
            </a:rPr>
            <a:t>are devoted to topics and questions that are of interest to the academic community.</a:t>
          </a:r>
          <a:endParaRPr lang="en-US" sz="1600" kern="1200" spc="-50" baseline="0" dirty="0">
            <a:solidFill>
              <a:schemeClr val="tx1"/>
            </a:solidFill>
            <a:latin typeface="Cambria" pitchFamily="18" charset="0"/>
            <a:ea typeface="Cambria" pitchFamily="18" charset="0"/>
            <a:cs typeface="+mj-cs"/>
          </a:endParaRPr>
        </a:p>
      </dgm:t>
    </dgm:pt>
    <dgm:pt modelId="{B4889C83-9728-4BB6-932E-090BE0CA5B80}" type="parTrans" cxnId="{62BC7ED9-5B65-45EB-B327-1B96A6B7FA42}">
      <dgm:prSet/>
      <dgm:spPr/>
      <dgm:t>
        <a:bodyPr/>
        <a:lstStyle/>
        <a:p>
          <a:endParaRPr lang="en-US"/>
        </a:p>
      </dgm:t>
    </dgm:pt>
    <dgm:pt modelId="{E9168E7E-6CE5-4372-B820-013FC8D049B4}" type="sibTrans" cxnId="{62BC7ED9-5B65-45EB-B327-1B96A6B7FA42}">
      <dgm:prSet/>
      <dgm:spPr/>
      <dgm:t>
        <a:bodyPr/>
        <a:lstStyle/>
        <a:p>
          <a:endParaRPr lang="en-US"/>
        </a:p>
      </dgm:t>
    </dgm:pt>
    <dgm:pt modelId="{96FFA312-19E3-4CB1-8061-DD1DBF235EAA}">
      <dgm:prSet custT="1"/>
      <dgm:spPr/>
      <dgm:t>
        <a:bodyPr/>
        <a:lstStyle/>
        <a:p>
          <a:pPr algn="l"/>
          <a:r>
            <a:rPr lang="en-IN" sz="1600" kern="1200" spc="-50" baseline="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+mj-cs"/>
            </a:rPr>
            <a:t>present with depth, logic, unity clarity, grammatically structured and a sound argument.</a:t>
          </a:r>
          <a:endParaRPr lang="en-US" sz="1600" kern="1200" spc="-50" baseline="0" dirty="0">
            <a:solidFill>
              <a:schemeClr val="tx1"/>
            </a:solidFill>
            <a:latin typeface="Cambria" pitchFamily="18" charset="0"/>
            <a:ea typeface="Cambria" pitchFamily="18" charset="0"/>
            <a:cs typeface="+mj-cs"/>
          </a:endParaRPr>
        </a:p>
      </dgm:t>
    </dgm:pt>
    <dgm:pt modelId="{57C2EA0E-2EA5-46DD-8312-1B148293348A}" type="parTrans" cxnId="{93D80EA9-A6C7-4115-928D-F4CE56376914}">
      <dgm:prSet/>
      <dgm:spPr/>
      <dgm:t>
        <a:bodyPr/>
        <a:lstStyle/>
        <a:p>
          <a:endParaRPr lang="en-US"/>
        </a:p>
      </dgm:t>
    </dgm:pt>
    <dgm:pt modelId="{9348F91E-54C2-4A58-9A94-F389AA7242CF}" type="sibTrans" cxnId="{93D80EA9-A6C7-4115-928D-F4CE56376914}">
      <dgm:prSet/>
      <dgm:spPr/>
      <dgm:t>
        <a:bodyPr/>
        <a:lstStyle/>
        <a:p>
          <a:endParaRPr lang="en-US"/>
        </a:p>
      </dgm:t>
    </dgm:pt>
    <dgm:pt modelId="{8B2C6A31-07A7-4281-931C-9B6D58B9C567}">
      <dgm:prSet/>
      <dgm:spPr/>
      <dgm:t>
        <a:bodyPr/>
        <a:lstStyle/>
        <a:p>
          <a:r>
            <a:rPr lang="en-US" dirty="0">
              <a:latin typeface="Cambria" pitchFamily="18" charset="0"/>
              <a:ea typeface="Cambria" pitchFamily="18" charset="0"/>
            </a:rPr>
            <a:t>Audience:</a:t>
          </a:r>
        </a:p>
      </dgm:t>
    </dgm:pt>
    <dgm:pt modelId="{A07999D7-D16C-4E5A-9B61-EE3FA4955FC5}" type="parTrans" cxnId="{CC86653A-1C2B-48E1-9FE6-BF5CE44FB3C2}">
      <dgm:prSet/>
      <dgm:spPr/>
      <dgm:t>
        <a:bodyPr/>
        <a:lstStyle/>
        <a:p>
          <a:endParaRPr lang="en-US"/>
        </a:p>
      </dgm:t>
    </dgm:pt>
    <dgm:pt modelId="{5062BDC0-BF7C-4020-BE9C-9F4D5B4A7D54}" type="sibTrans" cxnId="{CC86653A-1C2B-48E1-9FE6-BF5CE44FB3C2}">
      <dgm:prSet/>
      <dgm:spPr/>
      <dgm:t>
        <a:bodyPr/>
        <a:lstStyle/>
        <a:p>
          <a:endParaRPr lang="en-US"/>
        </a:p>
      </dgm:t>
    </dgm:pt>
    <dgm:pt modelId="{BD226982-EE26-45DD-945B-557154C8428B}">
      <dgm:prSet custT="1"/>
      <dgm:spPr/>
      <dgm:t>
        <a:bodyPr/>
        <a:lstStyle/>
        <a:p>
          <a:r>
            <a:rPr lang="en-IN" sz="1600" dirty="0">
              <a:latin typeface="Cambria" pitchFamily="18" charset="0"/>
              <a:ea typeface="Cambria" pitchFamily="18" charset="0"/>
            </a:rPr>
            <a:t>Referees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DDFF5DCB-B199-40D1-ADFD-0BF430B6DB45}" type="parTrans" cxnId="{DA22329D-A71C-4CF5-B438-E68D89D21C71}">
      <dgm:prSet/>
      <dgm:spPr/>
      <dgm:t>
        <a:bodyPr/>
        <a:lstStyle/>
        <a:p>
          <a:endParaRPr lang="en-US"/>
        </a:p>
      </dgm:t>
    </dgm:pt>
    <dgm:pt modelId="{F71647BD-58A0-49E2-8639-939A01D29CB4}" type="sibTrans" cxnId="{DA22329D-A71C-4CF5-B438-E68D89D21C71}">
      <dgm:prSet/>
      <dgm:spPr/>
      <dgm:t>
        <a:bodyPr/>
        <a:lstStyle/>
        <a:p>
          <a:endParaRPr lang="en-US"/>
        </a:p>
      </dgm:t>
    </dgm:pt>
    <dgm:pt modelId="{46337056-4F4B-44AF-A983-74B5636034AB}">
      <dgm:prSet custT="1"/>
      <dgm:spPr/>
      <dgm:t>
        <a:bodyPr/>
        <a:lstStyle/>
        <a:p>
          <a:r>
            <a:rPr lang="en-IN" sz="1600" dirty="0">
              <a:latin typeface="Cambria" pitchFamily="18" charset="0"/>
              <a:ea typeface="Cambria" pitchFamily="18" charset="0"/>
            </a:rPr>
            <a:t>journal readers 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786B2266-F284-4001-9DF4-308C9D59BBC0}" type="parTrans" cxnId="{8981C8EB-A786-4FAD-9CB5-8B69EA5F5FA3}">
      <dgm:prSet/>
      <dgm:spPr/>
      <dgm:t>
        <a:bodyPr/>
        <a:lstStyle/>
        <a:p>
          <a:endParaRPr lang="en-US"/>
        </a:p>
      </dgm:t>
    </dgm:pt>
    <dgm:pt modelId="{E9C2EFE1-1227-45A9-88AE-C08AE4A1DEA2}" type="sibTrans" cxnId="{8981C8EB-A786-4FAD-9CB5-8B69EA5F5FA3}">
      <dgm:prSet/>
      <dgm:spPr/>
      <dgm:t>
        <a:bodyPr/>
        <a:lstStyle/>
        <a:p>
          <a:endParaRPr lang="en-US"/>
        </a:p>
      </dgm:t>
    </dgm:pt>
    <dgm:pt modelId="{5B2143C0-F139-4CA7-B19B-2E65F5E718E4}">
      <dgm:prSet custT="1"/>
      <dgm:spPr/>
      <dgm:t>
        <a:bodyPr/>
        <a:lstStyle/>
        <a:p>
          <a:pPr algn="l"/>
          <a:r>
            <a:rPr lang="en-GB" sz="1600" kern="1200" spc="-50" baseline="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+mj-cs"/>
            </a:rPr>
            <a:t>still, you are learner.</a:t>
          </a:r>
          <a:endParaRPr lang="en-US" sz="1600" kern="1200" spc="-50" baseline="0" dirty="0">
            <a:solidFill>
              <a:schemeClr val="tx1"/>
            </a:solidFill>
            <a:latin typeface="Cambria" pitchFamily="18" charset="0"/>
            <a:ea typeface="Cambria" pitchFamily="18" charset="0"/>
            <a:cs typeface="+mj-cs"/>
          </a:endParaRPr>
        </a:p>
      </dgm:t>
    </dgm:pt>
    <dgm:pt modelId="{9AB0BD38-32F8-4BD9-9EE7-866554B4A117}" type="parTrans" cxnId="{65AD39C7-C3E3-43B6-8D6D-E5FD3138EE6F}">
      <dgm:prSet/>
      <dgm:spPr/>
      <dgm:t>
        <a:bodyPr/>
        <a:lstStyle/>
        <a:p>
          <a:endParaRPr lang="en-GB"/>
        </a:p>
      </dgm:t>
    </dgm:pt>
    <dgm:pt modelId="{B61EC2E0-EAE4-4BFF-BE4C-281D2D39BBE4}" type="sibTrans" cxnId="{65AD39C7-C3E3-43B6-8D6D-E5FD3138EE6F}">
      <dgm:prSet/>
      <dgm:spPr/>
      <dgm:t>
        <a:bodyPr/>
        <a:lstStyle/>
        <a:p>
          <a:endParaRPr lang="en-GB"/>
        </a:p>
      </dgm:t>
    </dgm:pt>
    <dgm:pt modelId="{756D9AED-B9C8-49C6-B167-53D637B1CBC3}">
      <dgm:prSet custT="1"/>
      <dgm:spPr/>
      <dgm:t>
        <a:bodyPr/>
        <a:lstStyle/>
        <a:p>
          <a:pPr algn="l"/>
          <a:r>
            <a:rPr lang="en-GB" sz="1600" kern="1200" spc="-50" baseline="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+mj-cs"/>
            </a:rPr>
            <a:t>are writings by scholars for other scholars.</a:t>
          </a:r>
          <a:endParaRPr lang="en-US" sz="1600" kern="1200" spc="-50" baseline="0" dirty="0">
            <a:solidFill>
              <a:schemeClr val="tx1"/>
            </a:solidFill>
            <a:latin typeface="Cambria" pitchFamily="18" charset="0"/>
            <a:ea typeface="Cambria" pitchFamily="18" charset="0"/>
            <a:cs typeface="+mj-cs"/>
          </a:endParaRPr>
        </a:p>
      </dgm:t>
    </dgm:pt>
    <dgm:pt modelId="{2F8A082B-43DE-4E8C-AF93-85715323F6CE}" type="parTrans" cxnId="{03E9F4CE-AE5E-4393-967D-75DBDA95855F}">
      <dgm:prSet/>
      <dgm:spPr/>
      <dgm:t>
        <a:bodyPr/>
        <a:lstStyle/>
        <a:p>
          <a:endParaRPr lang="en-GB"/>
        </a:p>
      </dgm:t>
    </dgm:pt>
    <dgm:pt modelId="{E2B1AA27-E6D1-4DBC-B069-9EEE2708F63A}" type="sibTrans" cxnId="{03E9F4CE-AE5E-4393-967D-75DBDA95855F}">
      <dgm:prSet/>
      <dgm:spPr/>
      <dgm:t>
        <a:bodyPr/>
        <a:lstStyle/>
        <a:p>
          <a:endParaRPr lang="en-GB"/>
        </a:p>
      </dgm:t>
    </dgm:pt>
    <dgm:pt modelId="{2F75ADEE-CC26-4418-97D4-D741006DAEFF}">
      <dgm:prSet custT="1"/>
      <dgm:spPr/>
      <dgm:t>
        <a:bodyPr/>
        <a:lstStyle/>
        <a:p>
          <a:r>
            <a:rPr lang="en-US" sz="1600" dirty="0">
              <a:latin typeface="Cambria" pitchFamily="18" charset="0"/>
              <a:ea typeface="Cambria" pitchFamily="18" charset="0"/>
            </a:rPr>
            <a:t>General audiences</a:t>
          </a:r>
        </a:p>
      </dgm:t>
    </dgm:pt>
    <dgm:pt modelId="{14AED351-A206-4F1A-A7C5-C482C26D0B2E}" type="parTrans" cxnId="{96FB4B79-51A6-4A20-9107-F9E89C507780}">
      <dgm:prSet/>
      <dgm:spPr/>
      <dgm:t>
        <a:bodyPr/>
        <a:lstStyle/>
        <a:p>
          <a:endParaRPr lang="en-GB"/>
        </a:p>
      </dgm:t>
    </dgm:pt>
    <dgm:pt modelId="{D2EC6705-F0AD-4E50-B697-837C29755D59}" type="sibTrans" cxnId="{96FB4B79-51A6-4A20-9107-F9E89C507780}">
      <dgm:prSet/>
      <dgm:spPr/>
      <dgm:t>
        <a:bodyPr/>
        <a:lstStyle/>
        <a:p>
          <a:endParaRPr lang="en-GB"/>
        </a:p>
      </dgm:t>
    </dgm:pt>
    <dgm:pt modelId="{DD2568E5-C8D5-4974-ACFA-B678137064C1}" type="pres">
      <dgm:prSet presAssocID="{A35BB586-C774-408D-BD55-0DDB786B95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19A0607-938C-4F89-8FF6-1705AD53E320}" type="pres">
      <dgm:prSet presAssocID="{517C972E-FFEE-4906-AC0B-2810516406AB}" presName="parentLin" presStyleCnt="0"/>
      <dgm:spPr/>
    </dgm:pt>
    <dgm:pt modelId="{A411679B-E66A-4C8B-BA7C-DAC91CF36AA4}" type="pres">
      <dgm:prSet presAssocID="{517C972E-FFEE-4906-AC0B-2810516406AB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1970CC6B-C9B5-49DF-9D8D-F7D613B8014D}" type="pres">
      <dgm:prSet presAssocID="{517C972E-FFEE-4906-AC0B-2810516406A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3AC83A-70E3-4EFB-A95A-13EF428E12DA}" type="pres">
      <dgm:prSet presAssocID="{517C972E-FFEE-4906-AC0B-2810516406AB}" presName="negativeSpace" presStyleCnt="0"/>
      <dgm:spPr/>
    </dgm:pt>
    <dgm:pt modelId="{34B1A9BD-CE03-4FDE-BDB3-133ED687D111}" type="pres">
      <dgm:prSet presAssocID="{517C972E-FFEE-4906-AC0B-2810516406A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67B8E7-F51A-43F7-9E7E-0D822E0AB036}" type="pres">
      <dgm:prSet presAssocID="{68E3A08F-4E0B-42ED-A6AA-09AFFDADB4C5}" presName="spaceBetweenRectangles" presStyleCnt="0"/>
      <dgm:spPr/>
    </dgm:pt>
    <dgm:pt modelId="{5CCC864E-ABCB-47FD-A1A6-C370C4EC2E11}" type="pres">
      <dgm:prSet presAssocID="{8B2C6A31-07A7-4281-931C-9B6D58B9C567}" presName="parentLin" presStyleCnt="0"/>
      <dgm:spPr/>
    </dgm:pt>
    <dgm:pt modelId="{79A307F9-9003-4735-8A9D-BA37FB6F4482}" type="pres">
      <dgm:prSet presAssocID="{8B2C6A31-07A7-4281-931C-9B6D58B9C56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647E90D7-B2E9-4D92-B6E6-EFF510C8B949}" type="pres">
      <dgm:prSet presAssocID="{8B2C6A31-07A7-4281-931C-9B6D58B9C56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79B6CA-C44D-4CDC-8927-3630BA0FAAF7}" type="pres">
      <dgm:prSet presAssocID="{8B2C6A31-07A7-4281-931C-9B6D58B9C567}" presName="negativeSpace" presStyleCnt="0"/>
      <dgm:spPr/>
    </dgm:pt>
    <dgm:pt modelId="{3CC86844-2555-4B2E-A342-AC693C1CEEF4}" type="pres">
      <dgm:prSet presAssocID="{8B2C6A31-07A7-4281-931C-9B6D58B9C56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3E9F4CE-AE5E-4393-967D-75DBDA95855F}" srcId="{517C972E-FFEE-4906-AC0B-2810516406AB}" destId="{756D9AED-B9C8-49C6-B167-53D637B1CBC3}" srcOrd="1" destOrd="0" parTransId="{2F8A082B-43DE-4E8C-AF93-85715323F6CE}" sibTransId="{E2B1AA27-E6D1-4DBC-B069-9EEE2708F63A}"/>
    <dgm:cxn modelId="{DA22329D-A71C-4CF5-B438-E68D89D21C71}" srcId="{8B2C6A31-07A7-4281-931C-9B6D58B9C567}" destId="{BD226982-EE26-45DD-945B-557154C8428B}" srcOrd="0" destOrd="0" parTransId="{DDFF5DCB-B199-40D1-ADFD-0BF430B6DB45}" sibTransId="{F71647BD-58A0-49E2-8639-939A01D29CB4}"/>
    <dgm:cxn modelId="{F9DBD1C4-9642-4551-A4AC-CDA3C4821C3D}" type="presOf" srcId="{517C972E-FFEE-4906-AC0B-2810516406AB}" destId="{A411679B-E66A-4C8B-BA7C-DAC91CF36AA4}" srcOrd="0" destOrd="0" presId="urn:microsoft.com/office/officeart/2005/8/layout/list1"/>
    <dgm:cxn modelId="{65AD39C7-C3E3-43B6-8D6D-E5FD3138EE6F}" srcId="{517C972E-FFEE-4906-AC0B-2810516406AB}" destId="{5B2143C0-F139-4CA7-B19B-2E65F5E718E4}" srcOrd="0" destOrd="0" parTransId="{9AB0BD38-32F8-4BD9-9EE7-866554B4A117}" sibTransId="{B61EC2E0-EAE4-4BFF-BE4C-281D2D39BBE4}"/>
    <dgm:cxn modelId="{283061C5-BB2E-4A17-9D32-51ED40E2C545}" type="presOf" srcId="{96FFA312-19E3-4CB1-8061-DD1DBF235EAA}" destId="{34B1A9BD-CE03-4FDE-BDB3-133ED687D111}" srcOrd="0" destOrd="3" presId="urn:microsoft.com/office/officeart/2005/8/layout/list1"/>
    <dgm:cxn modelId="{1F0D07EE-A8C8-4DEC-954E-E59D5DB9CBA2}" type="presOf" srcId="{8B2C6A31-07A7-4281-931C-9B6D58B9C567}" destId="{79A307F9-9003-4735-8A9D-BA37FB6F4482}" srcOrd="0" destOrd="0" presId="urn:microsoft.com/office/officeart/2005/8/layout/list1"/>
    <dgm:cxn modelId="{2638D21D-C28A-4E27-8B24-A4C92FB4EA65}" type="presOf" srcId="{5B2143C0-F139-4CA7-B19B-2E65F5E718E4}" destId="{34B1A9BD-CE03-4FDE-BDB3-133ED687D111}" srcOrd="0" destOrd="0" presId="urn:microsoft.com/office/officeart/2005/8/layout/list1"/>
    <dgm:cxn modelId="{9604C7E2-223E-4D95-98F9-F579F916E6FE}" type="presOf" srcId="{46337056-4F4B-44AF-A983-74B5636034AB}" destId="{3CC86844-2555-4B2E-A342-AC693C1CEEF4}" srcOrd="0" destOrd="1" presId="urn:microsoft.com/office/officeart/2005/8/layout/list1"/>
    <dgm:cxn modelId="{7C518129-1EEC-4542-B2F5-27A288179F7C}" type="presOf" srcId="{8B2C6A31-07A7-4281-931C-9B6D58B9C567}" destId="{647E90D7-B2E9-4D92-B6E6-EFF510C8B949}" srcOrd="1" destOrd="0" presId="urn:microsoft.com/office/officeart/2005/8/layout/list1"/>
    <dgm:cxn modelId="{E3502429-1505-41E6-A807-3863033C64D0}" type="presOf" srcId="{517C972E-FFEE-4906-AC0B-2810516406AB}" destId="{1970CC6B-C9B5-49DF-9D8D-F7D613B8014D}" srcOrd="1" destOrd="0" presId="urn:microsoft.com/office/officeart/2005/8/layout/list1"/>
    <dgm:cxn modelId="{CC86653A-1C2B-48E1-9FE6-BF5CE44FB3C2}" srcId="{A35BB586-C774-408D-BD55-0DDB786B9517}" destId="{8B2C6A31-07A7-4281-931C-9B6D58B9C567}" srcOrd="1" destOrd="0" parTransId="{A07999D7-D16C-4E5A-9B61-EE3FA4955FC5}" sibTransId="{5062BDC0-BF7C-4020-BE9C-9F4D5B4A7D54}"/>
    <dgm:cxn modelId="{4A7EA980-E8B3-4857-A0B1-67AD84350E91}" type="presOf" srcId="{A35BB586-C774-408D-BD55-0DDB786B9517}" destId="{DD2568E5-C8D5-4974-ACFA-B678137064C1}" srcOrd="0" destOrd="0" presId="urn:microsoft.com/office/officeart/2005/8/layout/list1"/>
    <dgm:cxn modelId="{8981C8EB-A786-4FAD-9CB5-8B69EA5F5FA3}" srcId="{8B2C6A31-07A7-4281-931C-9B6D58B9C567}" destId="{46337056-4F4B-44AF-A983-74B5636034AB}" srcOrd="1" destOrd="0" parTransId="{786B2266-F284-4001-9DF4-308C9D59BBC0}" sibTransId="{E9C2EFE1-1227-45A9-88AE-C08AE4A1DEA2}"/>
    <dgm:cxn modelId="{592BDE76-0A10-4A16-A8A5-7246C54855C2}" type="presOf" srcId="{BD226982-EE26-45DD-945B-557154C8428B}" destId="{3CC86844-2555-4B2E-A342-AC693C1CEEF4}" srcOrd="0" destOrd="0" presId="urn:microsoft.com/office/officeart/2005/8/layout/list1"/>
    <dgm:cxn modelId="{612E40CF-02FE-43DA-B6DD-A2C397595DEE}" type="presOf" srcId="{756D9AED-B9C8-49C6-B167-53D637B1CBC3}" destId="{34B1A9BD-CE03-4FDE-BDB3-133ED687D111}" srcOrd="0" destOrd="1" presId="urn:microsoft.com/office/officeart/2005/8/layout/list1"/>
    <dgm:cxn modelId="{93D80EA9-A6C7-4115-928D-F4CE56376914}" srcId="{517C972E-FFEE-4906-AC0B-2810516406AB}" destId="{96FFA312-19E3-4CB1-8061-DD1DBF235EAA}" srcOrd="3" destOrd="0" parTransId="{57C2EA0E-2EA5-46DD-8312-1B148293348A}" sibTransId="{9348F91E-54C2-4A58-9A94-F389AA7242CF}"/>
    <dgm:cxn modelId="{1DB79E92-8B26-4EF7-9D26-10933EBE17A5}" srcId="{A35BB586-C774-408D-BD55-0DDB786B9517}" destId="{517C972E-FFEE-4906-AC0B-2810516406AB}" srcOrd="0" destOrd="0" parTransId="{430B2688-2062-4E2A-A431-A537CCD130AF}" sibTransId="{68E3A08F-4E0B-42ED-A6AA-09AFFDADB4C5}"/>
    <dgm:cxn modelId="{62BC7ED9-5B65-45EB-B327-1B96A6B7FA42}" srcId="{517C972E-FFEE-4906-AC0B-2810516406AB}" destId="{BA8279A6-3467-4BB1-8D24-F672406F67B2}" srcOrd="2" destOrd="0" parTransId="{B4889C83-9728-4BB6-932E-090BE0CA5B80}" sibTransId="{E9168E7E-6CE5-4372-B820-013FC8D049B4}"/>
    <dgm:cxn modelId="{4EA457AF-A15C-4F62-987E-43A3ACB1AE6B}" type="presOf" srcId="{BA8279A6-3467-4BB1-8D24-F672406F67B2}" destId="{34B1A9BD-CE03-4FDE-BDB3-133ED687D111}" srcOrd="0" destOrd="2" presId="urn:microsoft.com/office/officeart/2005/8/layout/list1"/>
    <dgm:cxn modelId="{FAF3939E-B43D-47AE-B9B7-EE0B5C5CBC25}" type="presOf" srcId="{2F75ADEE-CC26-4418-97D4-D741006DAEFF}" destId="{3CC86844-2555-4B2E-A342-AC693C1CEEF4}" srcOrd="0" destOrd="2" presId="urn:microsoft.com/office/officeart/2005/8/layout/list1"/>
    <dgm:cxn modelId="{96FB4B79-51A6-4A20-9107-F9E89C507780}" srcId="{8B2C6A31-07A7-4281-931C-9B6D58B9C567}" destId="{2F75ADEE-CC26-4418-97D4-D741006DAEFF}" srcOrd="2" destOrd="0" parTransId="{14AED351-A206-4F1A-A7C5-C482C26D0B2E}" sibTransId="{D2EC6705-F0AD-4E50-B697-837C29755D59}"/>
    <dgm:cxn modelId="{534CD92F-8D92-4D79-8D63-321ED435F7B3}" type="presParOf" srcId="{DD2568E5-C8D5-4974-ACFA-B678137064C1}" destId="{119A0607-938C-4F89-8FF6-1705AD53E320}" srcOrd="0" destOrd="0" presId="urn:microsoft.com/office/officeart/2005/8/layout/list1"/>
    <dgm:cxn modelId="{23133DB5-27E5-413A-ACC9-ABC1989E736A}" type="presParOf" srcId="{119A0607-938C-4F89-8FF6-1705AD53E320}" destId="{A411679B-E66A-4C8B-BA7C-DAC91CF36AA4}" srcOrd="0" destOrd="0" presId="urn:microsoft.com/office/officeart/2005/8/layout/list1"/>
    <dgm:cxn modelId="{E1A17ECB-8045-4BB4-8058-6509DB5E5EBB}" type="presParOf" srcId="{119A0607-938C-4F89-8FF6-1705AD53E320}" destId="{1970CC6B-C9B5-49DF-9D8D-F7D613B8014D}" srcOrd="1" destOrd="0" presId="urn:microsoft.com/office/officeart/2005/8/layout/list1"/>
    <dgm:cxn modelId="{0E667521-26D7-4643-AD95-F2E2FFD40FF7}" type="presParOf" srcId="{DD2568E5-C8D5-4974-ACFA-B678137064C1}" destId="{E33AC83A-70E3-4EFB-A95A-13EF428E12DA}" srcOrd="1" destOrd="0" presId="urn:microsoft.com/office/officeart/2005/8/layout/list1"/>
    <dgm:cxn modelId="{BF735517-9DDA-46B8-AB07-2D6BE6DFE5A8}" type="presParOf" srcId="{DD2568E5-C8D5-4974-ACFA-B678137064C1}" destId="{34B1A9BD-CE03-4FDE-BDB3-133ED687D111}" srcOrd="2" destOrd="0" presId="urn:microsoft.com/office/officeart/2005/8/layout/list1"/>
    <dgm:cxn modelId="{7FA3A8E3-4478-45A6-8D32-7DFC7C12CB11}" type="presParOf" srcId="{DD2568E5-C8D5-4974-ACFA-B678137064C1}" destId="{4967B8E7-F51A-43F7-9E7E-0D822E0AB036}" srcOrd="3" destOrd="0" presId="urn:microsoft.com/office/officeart/2005/8/layout/list1"/>
    <dgm:cxn modelId="{B08CCAAF-394F-43E0-86B7-0B1A1D618A74}" type="presParOf" srcId="{DD2568E5-C8D5-4974-ACFA-B678137064C1}" destId="{5CCC864E-ABCB-47FD-A1A6-C370C4EC2E11}" srcOrd="4" destOrd="0" presId="urn:microsoft.com/office/officeart/2005/8/layout/list1"/>
    <dgm:cxn modelId="{472BF9F2-6BEB-4542-AB01-61620759C017}" type="presParOf" srcId="{5CCC864E-ABCB-47FD-A1A6-C370C4EC2E11}" destId="{79A307F9-9003-4735-8A9D-BA37FB6F4482}" srcOrd="0" destOrd="0" presId="urn:microsoft.com/office/officeart/2005/8/layout/list1"/>
    <dgm:cxn modelId="{C6F9C093-B8BE-4F90-B41D-C558254CCC5C}" type="presParOf" srcId="{5CCC864E-ABCB-47FD-A1A6-C370C4EC2E11}" destId="{647E90D7-B2E9-4D92-B6E6-EFF510C8B949}" srcOrd="1" destOrd="0" presId="urn:microsoft.com/office/officeart/2005/8/layout/list1"/>
    <dgm:cxn modelId="{B5532009-0417-4621-8FEA-3B4800200844}" type="presParOf" srcId="{DD2568E5-C8D5-4974-ACFA-B678137064C1}" destId="{C379B6CA-C44D-4CDC-8927-3630BA0FAAF7}" srcOrd="5" destOrd="0" presId="urn:microsoft.com/office/officeart/2005/8/layout/list1"/>
    <dgm:cxn modelId="{BBAF8BED-465C-42A0-A90B-A72BBDE6C1A9}" type="presParOf" srcId="{DD2568E5-C8D5-4974-ACFA-B678137064C1}" destId="{3CC86844-2555-4B2E-A342-AC693C1CEEF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F6FB19-9349-4D43-8B53-94672B7424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2D916E-F337-4039-858C-F9AFBCF4C7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200" dirty="0">
              <a:latin typeface="Cambria" pitchFamily="18" charset="0"/>
              <a:ea typeface="Cambria" pitchFamily="18" charset="0"/>
            </a:rPr>
            <a:t>Interview</a:t>
          </a:r>
          <a:endParaRPr lang="en-US" sz="2200" dirty="0">
            <a:latin typeface="Cambria" pitchFamily="18" charset="0"/>
            <a:ea typeface="Cambria" pitchFamily="18" charset="0"/>
          </a:endParaRPr>
        </a:p>
      </dgm:t>
    </dgm:pt>
    <dgm:pt modelId="{0C087F7A-B6EB-4416-B5AC-499D134F5EBC}" type="parTrans" cxnId="{4375088F-5254-4D44-9F7B-18BE3064885E}">
      <dgm:prSet/>
      <dgm:spPr/>
      <dgm:t>
        <a:bodyPr/>
        <a:lstStyle/>
        <a:p>
          <a:endParaRPr lang="en-US"/>
        </a:p>
      </dgm:t>
    </dgm:pt>
    <dgm:pt modelId="{C9154135-DD81-4A4E-92BC-E7CA8BEF2A4E}" type="sibTrans" cxnId="{4375088F-5254-4D44-9F7B-18BE3064885E}">
      <dgm:prSet/>
      <dgm:spPr/>
      <dgm:t>
        <a:bodyPr/>
        <a:lstStyle/>
        <a:p>
          <a:endParaRPr lang="en-US"/>
        </a:p>
      </dgm:t>
    </dgm:pt>
    <dgm:pt modelId="{8BDCBF87-3960-4498-BA62-9089E2F0F2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200" dirty="0">
              <a:latin typeface="Cambria" pitchFamily="18" charset="0"/>
              <a:ea typeface="Cambria" pitchFamily="18" charset="0"/>
            </a:rPr>
            <a:t>Observation</a:t>
          </a:r>
          <a:endParaRPr lang="en-US" sz="2200" dirty="0">
            <a:latin typeface="Cambria" pitchFamily="18" charset="0"/>
            <a:ea typeface="Cambria" pitchFamily="18" charset="0"/>
          </a:endParaRPr>
        </a:p>
      </dgm:t>
    </dgm:pt>
    <dgm:pt modelId="{C5A8F14B-2567-4E9D-9163-14FFFF20C567}" type="parTrans" cxnId="{12EB78C9-D71F-47D3-A2F4-826622C115C4}">
      <dgm:prSet/>
      <dgm:spPr/>
      <dgm:t>
        <a:bodyPr/>
        <a:lstStyle/>
        <a:p>
          <a:endParaRPr lang="en-US"/>
        </a:p>
      </dgm:t>
    </dgm:pt>
    <dgm:pt modelId="{6E5078AA-ECDA-47D6-8364-E1317CD62337}" type="sibTrans" cxnId="{12EB78C9-D71F-47D3-A2F4-826622C115C4}">
      <dgm:prSet/>
      <dgm:spPr/>
      <dgm:t>
        <a:bodyPr/>
        <a:lstStyle/>
        <a:p>
          <a:endParaRPr lang="en-US"/>
        </a:p>
      </dgm:t>
    </dgm:pt>
    <dgm:pt modelId="{FF19769C-6CB4-4C9C-83BC-00724F8644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200" dirty="0">
              <a:latin typeface="Cambria" pitchFamily="18" charset="0"/>
              <a:ea typeface="Cambria" pitchFamily="18" charset="0"/>
            </a:rPr>
            <a:t>Experiment</a:t>
          </a:r>
          <a:endParaRPr lang="en-US" sz="2200" dirty="0">
            <a:latin typeface="Cambria" pitchFamily="18" charset="0"/>
            <a:ea typeface="Cambria" pitchFamily="18" charset="0"/>
          </a:endParaRPr>
        </a:p>
      </dgm:t>
    </dgm:pt>
    <dgm:pt modelId="{AB6BFD92-A476-43DE-853B-E86AA48E867F}" type="parTrans" cxnId="{EF3AE1A7-4EC1-45AB-9020-FE0AD7C6B0BC}">
      <dgm:prSet/>
      <dgm:spPr/>
      <dgm:t>
        <a:bodyPr/>
        <a:lstStyle/>
        <a:p>
          <a:endParaRPr lang="en-US"/>
        </a:p>
      </dgm:t>
    </dgm:pt>
    <dgm:pt modelId="{E57654C8-636E-418E-8AEF-4173CE3E4170}" type="sibTrans" cxnId="{EF3AE1A7-4EC1-45AB-9020-FE0AD7C6B0BC}">
      <dgm:prSet/>
      <dgm:spPr/>
      <dgm:t>
        <a:bodyPr/>
        <a:lstStyle/>
        <a:p>
          <a:endParaRPr lang="en-US"/>
        </a:p>
      </dgm:t>
    </dgm:pt>
    <dgm:pt modelId="{BEBD1895-C8E8-4677-A2CB-AF0001F6B1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200" dirty="0">
              <a:latin typeface="Cambria" pitchFamily="18" charset="0"/>
              <a:ea typeface="Cambria" pitchFamily="18" charset="0"/>
            </a:rPr>
            <a:t>Modelling</a:t>
          </a:r>
          <a:endParaRPr lang="en-US" sz="2200" dirty="0">
            <a:latin typeface="Cambria" pitchFamily="18" charset="0"/>
            <a:ea typeface="Cambria" pitchFamily="18" charset="0"/>
          </a:endParaRPr>
        </a:p>
      </dgm:t>
    </dgm:pt>
    <dgm:pt modelId="{C4787C56-759E-4292-96C3-346F5A1901F3}" type="parTrans" cxnId="{98C1FD9B-6BB9-40EC-9A74-F57BE4F9B4F5}">
      <dgm:prSet/>
      <dgm:spPr/>
      <dgm:t>
        <a:bodyPr/>
        <a:lstStyle/>
        <a:p>
          <a:endParaRPr lang="en-US"/>
        </a:p>
      </dgm:t>
    </dgm:pt>
    <dgm:pt modelId="{2BA77355-F357-45F1-A5A2-886B0FC3434B}" type="sibTrans" cxnId="{98C1FD9B-6BB9-40EC-9A74-F57BE4F9B4F5}">
      <dgm:prSet/>
      <dgm:spPr/>
      <dgm:t>
        <a:bodyPr/>
        <a:lstStyle/>
        <a:p>
          <a:endParaRPr lang="en-US"/>
        </a:p>
      </dgm:t>
    </dgm:pt>
    <dgm:pt modelId="{3936C634-A256-4588-923D-6D0CC344F7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200" dirty="0">
              <a:latin typeface="Cambria" pitchFamily="18" charset="0"/>
              <a:ea typeface="Cambria" pitchFamily="18" charset="0"/>
            </a:rPr>
            <a:t>Questionnaire</a:t>
          </a:r>
          <a:endParaRPr lang="en-US" sz="2200" dirty="0">
            <a:latin typeface="Cambria" pitchFamily="18" charset="0"/>
            <a:ea typeface="Cambria" pitchFamily="18" charset="0"/>
          </a:endParaRPr>
        </a:p>
      </dgm:t>
    </dgm:pt>
    <dgm:pt modelId="{C9E40796-2EB6-4200-89B2-9AE2C25517CD}" type="parTrans" cxnId="{8DE5BE01-8253-4EF5-AF88-3929D1796D35}">
      <dgm:prSet/>
      <dgm:spPr/>
      <dgm:t>
        <a:bodyPr/>
        <a:lstStyle/>
        <a:p>
          <a:endParaRPr lang="en-US"/>
        </a:p>
      </dgm:t>
    </dgm:pt>
    <dgm:pt modelId="{2B7E9499-91B1-4E25-8036-3ACA09AEA1F9}" type="sibTrans" cxnId="{8DE5BE01-8253-4EF5-AF88-3929D1796D35}">
      <dgm:prSet/>
      <dgm:spPr/>
      <dgm:t>
        <a:bodyPr/>
        <a:lstStyle/>
        <a:p>
          <a:endParaRPr lang="en-US"/>
        </a:p>
      </dgm:t>
    </dgm:pt>
    <dgm:pt modelId="{FDAF2A23-57EE-4669-8D7F-DE3BAAA1E5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200" dirty="0">
              <a:latin typeface="Cambria" pitchFamily="18" charset="0"/>
              <a:ea typeface="Cambria" pitchFamily="18" charset="0"/>
            </a:rPr>
            <a:t>Working with sources</a:t>
          </a:r>
          <a:endParaRPr lang="en-US" sz="2200" dirty="0">
            <a:latin typeface="Cambria" pitchFamily="18" charset="0"/>
            <a:ea typeface="Cambria" pitchFamily="18" charset="0"/>
          </a:endParaRPr>
        </a:p>
      </dgm:t>
    </dgm:pt>
    <dgm:pt modelId="{E63B19BB-FEFA-4576-B2D1-37A2D2144912}" type="parTrans" cxnId="{81F021C5-44F0-47E2-B7C9-8FD924965C6F}">
      <dgm:prSet/>
      <dgm:spPr/>
      <dgm:t>
        <a:bodyPr/>
        <a:lstStyle/>
        <a:p>
          <a:endParaRPr lang="en-US"/>
        </a:p>
      </dgm:t>
    </dgm:pt>
    <dgm:pt modelId="{31606047-D21B-4B99-AA45-5FA6C21F1DBB}" type="sibTrans" cxnId="{81F021C5-44F0-47E2-B7C9-8FD924965C6F}">
      <dgm:prSet/>
      <dgm:spPr/>
      <dgm:t>
        <a:bodyPr/>
        <a:lstStyle/>
        <a:p>
          <a:endParaRPr lang="en-US"/>
        </a:p>
      </dgm:t>
    </dgm:pt>
    <dgm:pt modelId="{F458ECB7-558F-4350-86CB-0FC42AAC07D9}" type="pres">
      <dgm:prSet presAssocID="{D2F6FB19-9349-4D43-8B53-94672B74249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83F08F9-00C6-4A1A-B82C-95986CF90E7C}" type="pres">
      <dgm:prSet presAssocID="{F92D916E-F337-4039-858C-F9AFBCF4C716}" presName="compNode" presStyleCnt="0"/>
      <dgm:spPr/>
    </dgm:pt>
    <dgm:pt modelId="{286ED4F1-6687-48DA-9E26-C2F1711CC99B}" type="pres">
      <dgm:prSet presAssocID="{F92D916E-F337-4039-858C-F9AFBCF4C71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Radio microphone"/>
        </a:ext>
      </dgm:extLst>
    </dgm:pt>
    <dgm:pt modelId="{C5214D86-EA2E-4424-9F61-E9537ED75D74}" type="pres">
      <dgm:prSet presAssocID="{F92D916E-F337-4039-858C-F9AFBCF4C716}" presName="spaceRect" presStyleCnt="0"/>
      <dgm:spPr/>
    </dgm:pt>
    <dgm:pt modelId="{0E7CF11B-4EBD-4BD6-A73D-B20FD7196B59}" type="pres">
      <dgm:prSet presAssocID="{F92D916E-F337-4039-858C-F9AFBCF4C716}" presName="textRect" presStyleLbl="revTx" presStyleIdx="0" presStyleCnt="6" custScaleX="100000" custScaleY="11684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AB1B4068-927C-405D-A25B-3EB7A401B222}" type="pres">
      <dgm:prSet presAssocID="{C9154135-DD81-4A4E-92BC-E7CA8BEF2A4E}" presName="sibTrans" presStyleCnt="0"/>
      <dgm:spPr/>
    </dgm:pt>
    <dgm:pt modelId="{377DF536-6542-4887-B641-52E13B16FFAA}" type="pres">
      <dgm:prSet presAssocID="{8BDCBF87-3960-4498-BA62-9089E2F0F2DC}" presName="compNode" presStyleCnt="0"/>
      <dgm:spPr/>
    </dgm:pt>
    <dgm:pt modelId="{0D7C42A6-E807-4FDE-90C3-B4E177332CC5}" type="pres">
      <dgm:prSet presAssocID="{8BDCBF87-3960-4498-BA62-9089E2F0F2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Microscope"/>
        </a:ext>
      </dgm:extLst>
    </dgm:pt>
    <dgm:pt modelId="{E0F96385-D72F-4722-9BB5-93C0663D1E76}" type="pres">
      <dgm:prSet presAssocID="{8BDCBF87-3960-4498-BA62-9089E2F0F2DC}" presName="spaceRect" presStyleCnt="0"/>
      <dgm:spPr/>
    </dgm:pt>
    <dgm:pt modelId="{ED84B93A-7A4D-4ABE-894C-BF1B46A3D5E7}" type="pres">
      <dgm:prSet presAssocID="{8BDCBF87-3960-4498-BA62-9089E2F0F2DC}" presName="textRect" presStyleLbl="revTx" presStyleIdx="1" presStyleCnt="6" custScaleX="124127" custScaleY="113948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41B7EA75-0EA5-41C3-A420-B0C51FDCFE23}" type="pres">
      <dgm:prSet presAssocID="{6E5078AA-ECDA-47D6-8364-E1317CD62337}" presName="sibTrans" presStyleCnt="0"/>
      <dgm:spPr/>
    </dgm:pt>
    <dgm:pt modelId="{9AB38BD8-2A77-43BC-8E2F-BDD8200B036D}" type="pres">
      <dgm:prSet presAssocID="{FF19769C-6CB4-4C9C-83BC-00724F864430}" presName="compNode" presStyleCnt="0"/>
      <dgm:spPr/>
    </dgm:pt>
    <dgm:pt modelId="{EFBCDA29-36CF-493E-AD2B-52A2E2037697}" type="pres">
      <dgm:prSet presAssocID="{FF19769C-6CB4-4C9C-83BC-00724F8644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Beaker"/>
        </a:ext>
      </dgm:extLst>
    </dgm:pt>
    <dgm:pt modelId="{2D241DBC-5833-44A9-B831-95DDCA39E3E2}" type="pres">
      <dgm:prSet presAssocID="{FF19769C-6CB4-4C9C-83BC-00724F864430}" presName="spaceRect" presStyleCnt="0"/>
      <dgm:spPr/>
    </dgm:pt>
    <dgm:pt modelId="{4FCEB6A5-AD3B-4AF9-940E-F948452C895C}" type="pres">
      <dgm:prSet presAssocID="{FF19769C-6CB4-4C9C-83BC-00724F864430}" presName="textRect" presStyleLbl="revTx" presStyleIdx="2" presStyleCnt="6" custScaleX="114330" custScaleY="11231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E477B5EC-E987-41C0-9D3A-CEEEF1BF3BE5}" type="pres">
      <dgm:prSet presAssocID="{E57654C8-636E-418E-8AEF-4173CE3E4170}" presName="sibTrans" presStyleCnt="0"/>
      <dgm:spPr/>
    </dgm:pt>
    <dgm:pt modelId="{B1302D94-2D00-46FF-A901-534F497021D5}" type="pres">
      <dgm:prSet presAssocID="{BEBD1895-C8E8-4677-A2CB-AF0001F6B146}" presName="compNode" presStyleCnt="0"/>
      <dgm:spPr/>
    </dgm:pt>
    <dgm:pt modelId="{B17C52A4-C71B-4E5A-95A8-6916A7DB36F2}" type="pres">
      <dgm:prSet presAssocID="{BEBD1895-C8E8-4677-A2CB-AF0001F6B1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Gears"/>
        </a:ext>
      </dgm:extLst>
    </dgm:pt>
    <dgm:pt modelId="{168BF9AA-1C0C-45A6-B323-3F486679F7EB}" type="pres">
      <dgm:prSet presAssocID="{BEBD1895-C8E8-4677-A2CB-AF0001F6B146}" presName="spaceRect" presStyleCnt="0"/>
      <dgm:spPr/>
    </dgm:pt>
    <dgm:pt modelId="{90E54386-10C5-4B0B-8C2C-84F975B405B5}" type="pres">
      <dgm:prSet presAssocID="{BEBD1895-C8E8-4677-A2CB-AF0001F6B146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1E4A4C0-74C0-42E0-9BC3-01A345D8CDEE}" type="pres">
      <dgm:prSet presAssocID="{2BA77355-F357-45F1-A5A2-886B0FC3434B}" presName="sibTrans" presStyleCnt="0"/>
      <dgm:spPr/>
    </dgm:pt>
    <dgm:pt modelId="{6503EE18-E0C7-46C5-AFD5-62FCC42627B3}" type="pres">
      <dgm:prSet presAssocID="{3936C634-A256-4588-923D-6D0CC344F703}" presName="compNode" presStyleCnt="0"/>
      <dgm:spPr/>
    </dgm:pt>
    <dgm:pt modelId="{071EFC89-C821-41B0-B522-6A0F2CB30F2B}" type="pres">
      <dgm:prSet presAssocID="{3936C634-A256-4588-923D-6D0CC344F70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List"/>
        </a:ext>
      </dgm:extLst>
    </dgm:pt>
    <dgm:pt modelId="{AAE35AD4-9D2B-4FAD-96DF-F70CE3E4F3F1}" type="pres">
      <dgm:prSet presAssocID="{3936C634-A256-4588-923D-6D0CC344F703}" presName="spaceRect" presStyleCnt="0"/>
      <dgm:spPr/>
    </dgm:pt>
    <dgm:pt modelId="{81424E38-3A29-452F-A5AB-72731A2F1E8D}" type="pres">
      <dgm:prSet presAssocID="{3936C634-A256-4588-923D-6D0CC344F703}" presName="textRect" presStyleLbl="revTx" presStyleIdx="4" presStyleCnt="6" custScaleX="151442" custScaleY="12065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F00E3C1-5693-49ED-8902-E952FC3FDCED}" type="pres">
      <dgm:prSet presAssocID="{2B7E9499-91B1-4E25-8036-3ACA09AEA1F9}" presName="sibTrans" presStyleCnt="0"/>
      <dgm:spPr/>
    </dgm:pt>
    <dgm:pt modelId="{FEE85CA5-4B2E-4CB1-A391-E64F2EEC24E3}" type="pres">
      <dgm:prSet presAssocID="{FDAF2A23-57EE-4669-8D7F-DE3BAAA1E516}" presName="compNode" presStyleCnt="0"/>
      <dgm:spPr/>
    </dgm:pt>
    <dgm:pt modelId="{DA752CD1-CF21-42E1-B1F9-B088ADA17706}" type="pres">
      <dgm:prSet presAssocID="{FDAF2A23-57EE-4669-8D7F-DE3BAAA1E51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Handshake"/>
        </a:ext>
      </dgm:extLst>
    </dgm:pt>
    <dgm:pt modelId="{245ACBF5-7FC1-4863-8EA5-CC00684FF433}" type="pres">
      <dgm:prSet presAssocID="{FDAF2A23-57EE-4669-8D7F-DE3BAAA1E516}" presName="spaceRect" presStyleCnt="0"/>
      <dgm:spPr/>
    </dgm:pt>
    <dgm:pt modelId="{CD9E02C4-87E1-42E5-8042-B71D24A0CEAA}" type="pres">
      <dgm:prSet presAssocID="{FDAF2A23-57EE-4669-8D7F-DE3BAAA1E516}" presName="textRect" presStyleLbl="revTx" presStyleIdx="5" presStyleCnt="6" custScaleX="148280" custScaleY="14443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0D8FC60-B483-424E-8729-F69D3B1089C8}" type="presOf" srcId="{F92D916E-F337-4039-858C-F9AFBCF4C716}" destId="{0E7CF11B-4EBD-4BD6-A73D-B20FD7196B59}" srcOrd="0" destOrd="0" presId="urn:microsoft.com/office/officeart/2018/2/layout/IconLabelList"/>
    <dgm:cxn modelId="{2B505B01-F0A2-45FE-BE47-84BC7B9880B5}" type="presOf" srcId="{8BDCBF87-3960-4498-BA62-9089E2F0F2DC}" destId="{ED84B93A-7A4D-4ABE-894C-BF1B46A3D5E7}" srcOrd="0" destOrd="0" presId="urn:microsoft.com/office/officeart/2018/2/layout/IconLabelList"/>
    <dgm:cxn modelId="{12EB78C9-D71F-47D3-A2F4-826622C115C4}" srcId="{D2F6FB19-9349-4D43-8B53-94672B742491}" destId="{8BDCBF87-3960-4498-BA62-9089E2F0F2DC}" srcOrd="1" destOrd="0" parTransId="{C5A8F14B-2567-4E9D-9163-14FFFF20C567}" sibTransId="{6E5078AA-ECDA-47D6-8364-E1317CD62337}"/>
    <dgm:cxn modelId="{797A0B52-8AD8-4E22-B09F-F418FCA89816}" type="presOf" srcId="{3936C634-A256-4588-923D-6D0CC344F703}" destId="{81424E38-3A29-452F-A5AB-72731A2F1E8D}" srcOrd="0" destOrd="0" presId="urn:microsoft.com/office/officeart/2018/2/layout/IconLabelList"/>
    <dgm:cxn modelId="{98C1FD9B-6BB9-40EC-9A74-F57BE4F9B4F5}" srcId="{D2F6FB19-9349-4D43-8B53-94672B742491}" destId="{BEBD1895-C8E8-4677-A2CB-AF0001F6B146}" srcOrd="3" destOrd="0" parTransId="{C4787C56-759E-4292-96C3-346F5A1901F3}" sibTransId="{2BA77355-F357-45F1-A5A2-886B0FC3434B}"/>
    <dgm:cxn modelId="{81F021C5-44F0-47E2-B7C9-8FD924965C6F}" srcId="{D2F6FB19-9349-4D43-8B53-94672B742491}" destId="{FDAF2A23-57EE-4669-8D7F-DE3BAAA1E516}" srcOrd="5" destOrd="0" parTransId="{E63B19BB-FEFA-4576-B2D1-37A2D2144912}" sibTransId="{31606047-D21B-4B99-AA45-5FA6C21F1DBB}"/>
    <dgm:cxn modelId="{0D1E4DE3-C646-47C2-BB97-0EA9EF19DFF2}" type="presOf" srcId="{FF19769C-6CB4-4C9C-83BC-00724F864430}" destId="{4FCEB6A5-AD3B-4AF9-940E-F948452C895C}" srcOrd="0" destOrd="0" presId="urn:microsoft.com/office/officeart/2018/2/layout/IconLabelList"/>
    <dgm:cxn modelId="{EE5C1AF8-4D52-4320-A3E0-175173E0EDA8}" type="presOf" srcId="{D2F6FB19-9349-4D43-8B53-94672B742491}" destId="{F458ECB7-558F-4350-86CB-0FC42AAC07D9}" srcOrd="0" destOrd="0" presId="urn:microsoft.com/office/officeart/2018/2/layout/IconLabelList"/>
    <dgm:cxn modelId="{EF3AE1A7-4EC1-45AB-9020-FE0AD7C6B0BC}" srcId="{D2F6FB19-9349-4D43-8B53-94672B742491}" destId="{FF19769C-6CB4-4C9C-83BC-00724F864430}" srcOrd="2" destOrd="0" parTransId="{AB6BFD92-A476-43DE-853B-E86AA48E867F}" sibTransId="{E57654C8-636E-418E-8AEF-4173CE3E4170}"/>
    <dgm:cxn modelId="{88AEC27C-B619-4145-85CC-A8F281FA00F5}" type="presOf" srcId="{BEBD1895-C8E8-4677-A2CB-AF0001F6B146}" destId="{90E54386-10C5-4B0B-8C2C-84F975B405B5}" srcOrd="0" destOrd="0" presId="urn:microsoft.com/office/officeart/2018/2/layout/IconLabelList"/>
    <dgm:cxn modelId="{8DE5BE01-8253-4EF5-AF88-3929D1796D35}" srcId="{D2F6FB19-9349-4D43-8B53-94672B742491}" destId="{3936C634-A256-4588-923D-6D0CC344F703}" srcOrd="4" destOrd="0" parTransId="{C9E40796-2EB6-4200-89B2-9AE2C25517CD}" sibTransId="{2B7E9499-91B1-4E25-8036-3ACA09AEA1F9}"/>
    <dgm:cxn modelId="{E096E403-9779-410F-B1E3-222557635623}" type="presOf" srcId="{FDAF2A23-57EE-4669-8D7F-DE3BAAA1E516}" destId="{CD9E02C4-87E1-42E5-8042-B71D24A0CEAA}" srcOrd="0" destOrd="0" presId="urn:microsoft.com/office/officeart/2018/2/layout/IconLabelList"/>
    <dgm:cxn modelId="{4375088F-5254-4D44-9F7B-18BE3064885E}" srcId="{D2F6FB19-9349-4D43-8B53-94672B742491}" destId="{F92D916E-F337-4039-858C-F9AFBCF4C716}" srcOrd="0" destOrd="0" parTransId="{0C087F7A-B6EB-4416-B5AC-499D134F5EBC}" sibTransId="{C9154135-DD81-4A4E-92BC-E7CA8BEF2A4E}"/>
    <dgm:cxn modelId="{3873B0EE-C7E9-4E83-8A43-06D7C754DC2B}" type="presParOf" srcId="{F458ECB7-558F-4350-86CB-0FC42AAC07D9}" destId="{783F08F9-00C6-4A1A-B82C-95986CF90E7C}" srcOrd="0" destOrd="0" presId="urn:microsoft.com/office/officeart/2018/2/layout/IconLabelList"/>
    <dgm:cxn modelId="{1C86876B-9B1F-4CA4-A4D5-52FABA591BBE}" type="presParOf" srcId="{783F08F9-00C6-4A1A-B82C-95986CF90E7C}" destId="{286ED4F1-6687-48DA-9E26-C2F1711CC99B}" srcOrd="0" destOrd="0" presId="urn:microsoft.com/office/officeart/2018/2/layout/IconLabelList"/>
    <dgm:cxn modelId="{2B7312ED-8C88-4796-A978-44887A922461}" type="presParOf" srcId="{783F08F9-00C6-4A1A-B82C-95986CF90E7C}" destId="{C5214D86-EA2E-4424-9F61-E9537ED75D74}" srcOrd="1" destOrd="0" presId="urn:microsoft.com/office/officeart/2018/2/layout/IconLabelList"/>
    <dgm:cxn modelId="{DCCAA2F9-293E-4EE3-9FF6-70A84AB67A35}" type="presParOf" srcId="{783F08F9-00C6-4A1A-B82C-95986CF90E7C}" destId="{0E7CF11B-4EBD-4BD6-A73D-B20FD7196B59}" srcOrd="2" destOrd="0" presId="urn:microsoft.com/office/officeart/2018/2/layout/IconLabelList"/>
    <dgm:cxn modelId="{B18F0660-FEC8-4A71-8137-6286DD925C13}" type="presParOf" srcId="{F458ECB7-558F-4350-86CB-0FC42AAC07D9}" destId="{AB1B4068-927C-405D-A25B-3EB7A401B222}" srcOrd="1" destOrd="0" presId="urn:microsoft.com/office/officeart/2018/2/layout/IconLabelList"/>
    <dgm:cxn modelId="{876AB41B-8529-4F5F-9E7C-7C1DDCA25C49}" type="presParOf" srcId="{F458ECB7-558F-4350-86CB-0FC42AAC07D9}" destId="{377DF536-6542-4887-B641-52E13B16FFAA}" srcOrd="2" destOrd="0" presId="urn:microsoft.com/office/officeart/2018/2/layout/IconLabelList"/>
    <dgm:cxn modelId="{9685C8B2-8798-4986-B2AA-B84455B3B280}" type="presParOf" srcId="{377DF536-6542-4887-B641-52E13B16FFAA}" destId="{0D7C42A6-E807-4FDE-90C3-B4E177332CC5}" srcOrd="0" destOrd="0" presId="urn:microsoft.com/office/officeart/2018/2/layout/IconLabelList"/>
    <dgm:cxn modelId="{30B98D1D-F00D-47D0-95AB-D6A78ED65A54}" type="presParOf" srcId="{377DF536-6542-4887-B641-52E13B16FFAA}" destId="{E0F96385-D72F-4722-9BB5-93C0663D1E76}" srcOrd="1" destOrd="0" presId="urn:microsoft.com/office/officeart/2018/2/layout/IconLabelList"/>
    <dgm:cxn modelId="{97D1975B-DB15-4B3F-9BEA-153CDCCD7174}" type="presParOf" srcId="{377DF536-6542-4887-B641-52E13B16FFAA}" destId="{ED84B93A-7A4D-4ABE-894C-BF1B46A3D5E7}" srcOrd="2" destOrd="0" presId="urn:microsoft.com/office/officeart/2018/2/layout/IconLabelList"/>
    <dgm:cxn modelId="{B0CC6EC2-709A-4642-B412-3666146A8BAF}" type="presParOf" srcId="{F458ECB7-558F-4350-86CB-0FC42AAC07D9}" destId="{41B7EA75-0EA5-41C3-A420-B0C51FDCFE23}" srcOrd="3" destOrd="0" presId="urn:microsoft.com/office/officeart/2018/2/layout/IconLabelList"/>
    <dgm:cxn modelId="{229D850C-2401-4681-A76F-53A003778BDD}" type="presParOf" srcId="{F458ECB7-558F-4350-86CB-0FC42AAC07D9}" destId="{9AB38BD8-2A77-43BC-8E2F-BDD8200B036D}" srcOrd="4" destOrd="0" presId="urn:microsoft.com/office/officeart/2018/2/layout/IconLabelList"/>
    <dgm:cxn modelId="{E68866AC-0B39-4257-B2EC-4D30EEA7A623}" type="presParOf" srcId="{9AB38BD8-2A77-43BC-8E2F-BDD8200B036D}" destId="{EFBCDA29-36CF-493E-AD2B-52A2E2037697}" srcOrd="0" destOrd="0" presId="urn:microsoft.com/office/officeart/2018/2/layout/IconLabelList"/>
    <dgm:cxn modelId="{3857990B-8E52-4206-8B46-AE74B2094323}" type="presParOf" srcId="{9AB38BD8-2A77-43BC-8E2F-BDD8200B036D}" destId="{2D241DBC-5833-44A9-B831-95DDCA39E3E2}" srcOrd="1" destOrd="0" presId="urn:microsoft.com/office/officeart/2018/2/layout/IconLabelList"/>
    <dgm:cxn modelId="{C18B2C6E-8CAD-4623-B364-590E0A63CF96}" type="presParOf" srcId="{9AB38BD8-2A77-43BC-8E2F-BDD8200B036D}" destId="{4FCEB6A5-AD3B-4AF9-940E-F948452C895C}" srcOrd="2" destOrd="0" presId="urn:microsoft.com/office/officeart/2018/2/layout/IconLabelList"/>
    <dgm:cxn modelId="{89F989EF-F2FA-40DE-865C-74434CA0F9A8}" type="presParOf" srcId="{F458ECB7-558F-4350-86CB-0FC42AAC07D9}" destId="{E477B5EC-E987-41C0-9D3A-CEEEF1BF3BE5}" srcOrd="5" destOrd="0" presId="urn:microsoft.com/office/officeart/2018/2/layout/IconLabelList"/>
    <dgm:cxn modelId="{9850D520-64CF-4984-847B-F3FA9EFCB754}" type="presParOf" srcId="{F458ECB7-558F-4350-86CB-0FC42AAC07D9}" destId="{B1302D94-2D00-46FF-A901-534F497021D5}" srcOrd="6" destOrd="0" presId="urn:microsoft.com/office/officeart/2018/2/layout/IconLabelList"/>
    <dgm:cxn modelId="{22AD62DE-5353-4B44-AE76-6C19122C3917}" type="presParOf" srcId="{B1302D94-2D00-46FF-A901-534F497021D5}" destId="{B17C52A4-C71B-4E5A-95A8-6916A7DB36F2}" srcOrd="0" destOrd="0" presId="urn:microsoft.com/office/officeart/2018/2/layout/IconLabelList"/>
    <dgm:cxn modelId="{D2DFF0DF-49B2-45BB-8200-D67C35A98C94}" type="presParOf" srcId="{B1302D94-2D00-46FF-A901-534F497021D5}" destId="{168BF9AA-1C0C-45A6-B323-3F486679F7EB}" srcOrd="1" destOrd="0" presId="urn:microsoft.com/office/officeart/2018/2/layout/IconLabelList"/>
    <dgm:cxn modelId="{34B3C62B-A1E6-4B59-8976-531895A3AD82}" type="presParOf" srcId="{B1302D94-2D00-46FF-A901-534F497021D5}" destId="{90E54386-10C5-4B0B-8C2C-84F975B405B5}" srcOrd="2" destOrd="0" presId="urn:microsoft.com/office/officeart/2018/2/layout/IconLabelList"/>
    <dgm:cxn modelId="{966B0049-05A2-4E18-90E6-3B11E3948B6E}" type="presParOf" srcId="{F458ECB7-558F-4350-86CB-0FC42AAC07D9}" destId="{F1E4A4C0-74C0-42E0-9BC3-01A345D8CDEE}" srcOrd="7" destOrd="0" presId="urn:microsoft.com/office/officeart/2018/2/layout/IconLabelList"/>
    <dgm:cxn modelId="{1B348215-0EA6-4026-9687-50CDFF4327E7}" type="presParOf" srcId="{F458ECB7-558F-4350-86CB-0FC42AAC07D9}" destId="{6503EE18-E0C7-46C5-AFD5-62FCC42627B3}" srcOrd="8" destOrd="0" presId="urn:microsoft.com/office/officeart/2018/2/layout/IconLabelList"/>
    <dgm:cxn modelId="{9CEF4AB3-50CD-4B12-B190-AAC939B959E5}" type="presParOf" srcId="{6503EE18-E0C7-46C5-AFD5-62FCC42627B3}" destId="{071EFC89-C821-41B0-B522-6A0F2CB30F2B}" srcOrd="0" destOrd="0" presId="urn:microsoft.com/office/officeart/2018/2/layout/IconLabelList"/>
    <dgm:cxn modelId="{47458D6F-3C56-4A39-A973-605847827124}" type="presParOf" srcId="{6503EE18-E0C7-46C5-AFD5-62FCC42627B3}" destId="{AAE35AD4-9D2B-4FAD-96DF-F70CE3E4F3F1}" srcOrd="1" destOrd="0" presId="urn:microsoft.com/office/officeart/2018/2/layout/IconLabelList"/>
    <dgm:cxn modelId="{F078C38D-F3DD-4831-86B8-C67CA1316F8D}" type="presParOf" srcId="{6503EE18-E0C7-46C5-AFD5-62FCC42627B3}" destId="{81424E38-3A29-452F-A5AB-72731A2F1E8D}" srcOrd="2" destOrd="0" presId="urn:microsoft.com/office/officeart/2018/2/layout/IconLabelList"/>
    <dgm:cxn modelId="{EB12EE13-5772-4108-A7F2-AC7F6D5D77BA}" type="presParOf" srcId="{F458ECB7-558F-4350-86CB-0FC42AAC07D9}" destId="{FF00E3C1-5693-49ED-8902-E952FC3FDCED}" srcOrd="9" destOrd="0" presId="urn:microsoft.com/office/officeart/2018/2/layout/IconLabelList"/>
    <dgm:cxn modelId="{C6845043-3B0E-4035-A03F-D4AA8ABC1880}" type="presParOf" srcId="{F458ECB7-558F-4350-86CB-0FC42AAC07D9}" destId="{FEE85CA5-4B2E-4CB1-A391-E64F2EEC24E3}" srcOrd="10" destOrd="0" presId="urn:microsoft.com/office/officeart/2018/2/layout/IconLabelList"/>
    <dgm:cxn modelId="{4D388B87-0CCF-4B1F-A3D6-E710DC8F14BD}" type="presParOf" srcId="{FEE85CA5-4B2E-4CB1-A391-E64F2EEC24E3}" destId="{DA752CD1-CF21-42E1-B1F9-B088ADA17706}" srcOrd="0" destOrd="0" presId="urn:microsoft.com/office/officeart/2018/2/layout/IconLabelList"/>
    <dgm:cxn modelId="{0C654702-5909-4A54-83B9-EE40CB8D4742}" type="presParOf" srcId="{FEE85CA5-4B2E-4CB1-A391-E64F2EEC24E3}" destId="{245ACBF5-7FC1-4863-8EA5-CC00684FF433}" srcOrd="1" destOrd="0" presId="urn:microsoft.com/office/officeart/2018/2/layout/IconLabelList"/>
    <dgm:cxn modelId="{7F9CB6AB-1A5A-44FF-912B-0B1CB7EC5808}" type="presParOf" srcId="{FEE85CA5-4B2E-4CB1-A391-E64F2EEC24E3}" destId="{CD9E02C4-87E1-42E5-8042-B71D24A0CE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225586-FEAE-4448-A1F6-0939B27F1C7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FE772A-C325-4B4E-A885-4B834D7613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>
              <a:latin typeface="Cambria" pitchFamily="18" charset="0"/>
              <a:ea typeface="Cambria" pitchFamily="18" charset="0"/>
            </a:rPr>
            <a:t>Results: refer to direct answers to your research questions that you generate from the data. </a:t>
          </a:r>
          <a:endParaRPr lang="en-US" sz="1400">
            <a:latin typeface="Cambria" pitchFamily="18" charset="0"/>
            <a:ea typeface="Cambria" pitchFamily="18" charset="0"/>
          </a:endParaRPr>
        </a:p>
      </dgm:t>
    </dgm:pt>
    <dgm:pt modelId="{28D1F931-EFE7-4ADF-9382-F5403792EFBA}" type="parTrans" cxnId="{6F51B2F3-4BFB-4A0B-84B7-F31E8412294C}">
      <dgm:prSet/>
      <dgm:spPr/>
      <dgm:t>
        <a:bodyPr/>
        <a:lstStyle/>
        <a:p>
          <a:endParaRPr lang="en-US"/>
        </a:p>
      </dgm:t>
    </dgm:pt>
    <dgm:pt modelId="{DA098354-B81C-4702-9728-47E32DBDF956}" type="sibTrans" cxnId="{6F51B2F3-4BFB-4A0B-84B7-F31E8412294C}">
      <dgm:prSet/>
      <dgm:spPr/>
      <dgm:t>
        <a:bodyPr/>
        <a:lstStyle/>
        <a:p>
          <a:endParaRPr lang="en-US"/>
        </a:p>
      </dgm:t>
    </dgm:pt>
    <dgm:pt modelId="{4B8EBAA6-E3D7-47A3-9688-D28A13396F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>
              <a:latin typeface="Cambria" pitchFamily="18" charset="0"/>
              <a:ea typeface="Cambria" pitchFamily="18" charset="0"/>
            </a:rPr>
            <a:t>Discussion is about interpreting your study results. </a:t>
          </a:r>
          <a:endParaRPr lang="en-US" sz="1400">
            <a:latin typeface="Cambria" pitchFamily="18" charset="0"/>
            <a:ea typeface="Cambria" pitchFamily="18" charset="0"/>
          </a:endParaRPr>
        </a:p>
      </dgm:t>
    </dgm:pt>
    <dgm:pt modelId="{B8F3649F-994F-4A37-8939-B21301FE459C}" type="parTrans" cxnId="{3123756E-C1DE-48AA-B5E1-45B4D1AC08CD}">
      <dgm:prSet/>
      <dgm:spPr/>
      <dgm:t>
        <a:bodyPr/>
        <a:lstStyle/>
        <a:p>
          <a:endParaRPr lang="en-US"/>
        </a:p>
      </dgm:t>
    </dgm:pt>
    <dgm:pt modelId="{6DC6BD1B-B507-40A4-B0EF-DC608D8E26A6}" type="sibTrans" cxnId="{3123756E-C1DE-48AA-B5E1-45B4D1AC08CD}">
      <dgm:prSet/>
      <dgm:spPr/>
      <dgm:t>
        <a:bodyPr/>
        <a:lstStyle/>
        <a:p>
          <a:endParaRPr lang="en-US"/>
        </a:p>
      </dgm:t>
    </dgm:pt>
    <dgm:pt modelId="{1E88145D-2F7E-4FB3-92F6-78EE44B550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>
              <a:latin typeface="Cambria" pitchFamily="18" charset="0"/>
              <a:ea typeface="Cambria" pitchFamily="18" charset="0"/>
            </a:rPr>
            <a:t>In discussion, relate the study findings to previous studies and contextualize the contribution of the study.</a:t>
          </a:r>
          <a:endParaRPr lang="en-US" sz="1400">
            <a:latin typeface="Cambria" pitchFamily="18" charset="0"/>
            <a:ea typeface="Cambria" pitchFamily="18" charset="0"/>
          </a:endParaRPr>
        </a:p>
      </dgm:t>
    </dgm:pt>
    <dgm:pt modelId="{2C502693-355A-4D9E-9D13-629AEE1AC33D}" type="parTrans" cxnId="{7968BE61-729F-45ED-A1EC-BC5CA1DB3694}">
      <dgm:prSet/>
      <dgm:spPr/>
      <dgm:t>
        <a:bodyPr/>
        <a:lstStyle/>
        <a:p>
          <a:endParaRPr lang="en-US"/>
        </a:p>
      </dgm:t>
    </dgm:pt>
    <dgm:pt modelId="{011E95D6-F144-4D19-881C-F0704B7FB3E7}" type="sibTrans" cxnId="{7968BE61-729F-45ED-A1EC-BC5CA1DB3694}">
      <dgm:prSet/>
      <dgm:spPr/>
      <dgm:t>
        <a:bodyPr/>
        <a:lstStyle/>
        <a:p>
          <a:endParaRPr lang="en-US"/>
        </a:p>
      </dgm:t>
    </dgm:pt>
    <dgm:pt modelId="{68C4C6D2-30F6-42D9-862A-4B4B745C0459}" type="pres">
      <dgm:prSet presAssocID="{12225586-FEAE-4448-A1F6-0939B27F1C7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7C20D5-E8FB-41E2-B93A-8DE7779C165E}" type="pres">
      <dgm:prSet presAssocID="{2AFE772A-C325-4B4E-A885-4B834D7613C0}" presName="compNode" presStyleCnt="0"/>
      <dgm:spPr/>
    </dgm:pt>
    <dgm:pt modelId="{E8C491A7-4258-409D-9FB4-2969C9304AD5}" type="pres">
      <dgm:prSet presAssocID="{2AFE772A-C325-4B4E-A885-4B834D7613C0}" presName="iconRect" presStyleLbl="node1" presStyleIdx="0" presStyleCnt="3" custLinFactNeighborY="-818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Research"/>
        </a:ext>
      </dgm:extLst>
    </dgm:pt>
    <dgm:pt modelId="{383C07BA-54FC-4E2F-B2E1-B682C15A1AE7}" type="pres">
      <dgm:prSet presAssocID="{2AFE772A-C325-4B4E-A885-4B834D7613C0}" presName="spaceRect" presStyleCnt="0"/>
      <dgm:spPr/>
    </dgm:pt>
    <dgm:pt modelId="{65BC5E05-2580-4A3A-AF20-79369C69C164}" type="pres">
      <dgm:prSet presAssocID="{2AFE772A-C325-4B4E-A885-4B834D7613C0}" presName="textRect" presStyleLbl="revTx" presStyleIdx="0" presStyleCnt="3" custLinFactNeighborY="-9516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FA4E411-1390-4192-A1D2-7542C4459365}" type="pres">
      <dgm:prSet presAssocID="{DA098354-B81C-4702-9728-47E32DBDF956}" presName="sibTrans" presStyleCnt="0"/>
      <dgm:spPr/>
    </dgm:pt>
    <dgm:pt modelId="{0C7EE51D-492E-4945-BB73-7230EB0108F0}" type="pres">
      <dgm:prSet presAssocID="{4B8EBAA6-E3D7-47A3-9688-D28A13396FC8}" presName="compNode" presStyleCnt="0"/>
      <dgm:spPr/>
    </dgm:pt>
    <dgm:pt modelId="{E29DC319-848A-4D3E-B226-02C5DE7478A7}" type="pres">
      <dgm:prSet presAssocID="{4B8EBAA6-E3D7-47A3-9688-D28A13396FC8}" presName="iconRect" presStyleLbl="node1" presStyleIdx="1" presStyleCnt="3" custLinFactY="6455" custLinFactNeighborX="18302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Statistics"/>
        </a:ext>
      </dgm:extLst>
    </dgm:pt>
    <dgm:pt modelId="{AF68BCE6-7CE7-4A8A-9272-B1EEE50290BC}" type="pres">
      <dgm:prSet presAssocID="{4B8EBAA6-E3D7-47A3-9688-D28A13396FC8}" presName="spaceRect" presStyleCnt="0"/>
      <dgm:spPr/>
    </dgm:pt>
    <dgm:pt modelId="{3D14480B-6F76-4174-9B4F-EE8651E58985}" type="pres">
      <dgm:prSet presAssocID="{4B8EBAA6-E3D7-47A3-9688-D28A13396FC8}" presName="textRect" presStyleLbl="revTx" presStyleIdx="1" presStyleCnt="3" custLinFactY="31668" custLinFactNeighborX="8236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E1D3615-1539-4D9D-9DC1-C72601A3F44C}" type="pres">
      <dgm:prSet presAssocID="{6DC6BD1B-B507-40A4-B0EF-DC608D8E26A6}" presName="sibTrans" presStyleCnt="0"/>
      <dgm:spPr/>
    </dgm:pt>
    <dgm:pt modelId="{65E59D60-F213-4F83-A6CA-E7160FD63201}" type="pres">
      <dgm:prSet presAssocID="{1E88145D-2F7E-4FB3-92F6-78EE44B550AA}" presName="compNode" presStyleCnt="0"/>
      <dgm:spPr/>
    </dgm:pt>
    <dgm:pt modelId="{F3AC92E8-37D1-4F55-9ABE-6573729D2818}" type="pres">
      <dgm:prSet presAssocID="{1E88145D-2F7E-4FB3-92F6-78EE44B550AA}" presName="iconRect" presStyleLbl="node1" presStyleIdx="2" presStyleCnt="3" custLinFactNeighborY="-5051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Boardroom"/>
        </a:ext>
      </dgm:extLst>
    </dgm:pt>
    <dgm:pt modelId="{E05317ED-3D56-41F4-B489-6DD0DAA1B084}" type="pres">
      <dgm:prSet presAssocID="{1E88145D-2F7E-4FB3-92F6-78EE44B550AA}" presName="spaceRect" presStyleCnt="0"/>
      <dgm:spPr/>
    </dgm:pt>
    <dgm:pt modelId="{87D17DD9-A4B4-40F9-9831-01BBB22AA7ED}" type="pres">
      <dgm:prSet presAssocID="{1E88145D-2F7E-4FB3-92F6-78EE44B550AA}" presName="textRect" presStyleLbl="revTx" presStyleIdx="2" presStyleCnt="3" custLinFactNeighborY="-8235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123756E-C1DE-48AA-B5E1-45B4D1AC08CD}" srcId="{12225586-FEAE-4448-A1F6-0939B27F1C77}" destId="{4B8EBAA6-E3D7-47A3-9688-D28A13396FC8}" srcOrd="1" destOrd="0" parTransId="{B8F3649F-994F-4A37-8939-B21301FE459C}" sibTransId="{6DC6BD1B-B507-40A4-B0EF-DC608D8E26A6}"/>
    <dgm:cxn modelId="{5A3AE58F-790B-4E37-BDF3-5FA72A82B59B}" type="presOf" srcId="{12225586-FEAE-4448-A1F6-0939B27F1C77}" destId="{68C4C6D2-30F6-42D9-862A-4B4B745C0459}" srcOrd="0" destOrd="0" presId="urn:microsoft.com/office/officeart/2018/2/layout/IconLabelList"/>
    <dgm:cxn modelId="{BB0249F4-5FB1-42FE-B8AA-FC0F46C8B6F9}" type="presOf" srcId="{2AFE772A-C325-4B4E-A885-4B834D7613C0}" destId="{65BC5E05-2580-4A3A-AF20-79369C69C164}" srcOrd="0" destOrd="0" presId="urn:microsoft.com/office/officeart/2018/2/layout/IconLabelList"/>
    <dgm:cxn modelId="{752FF401-9AC5-42B8-8442-D52218C41F3C}" type="presOf" srcId="{4B8EBAA6-E3D7-47A3-9688-D28A13396FC8}" destId="{3D14480B-6F76-4174-9B4F-EE8651E58985}" srcOrd="0" destOrd="0" presId="urn:microsoft.com/office/officeart/2018/2/layout/IconLabelList"/>
    <dgm:cxn modelId="{6C79B7C8-8CFC-4FCB-88C0-0A9CD9582D68}" type="presOf" srcId="{1E88145D-2F7E-4FB3-92F6-78EE44B550AA}" destId="{87D17DD9-A4B4-40F9-9831-01BBB22AA7ED}" srcOrd="0" destOrd="0" presId="urn:microsoft.com/office/officeart/2018/2/layout/IconLabelList"/>
    <dgm:cxn modelId="{7968BE61-729F-45ED-A1EC-BC5CA1DB3694}" srcId="{12225586-FEAE-4448-A1F6-0939B27F1C77}" destId="{1E88145D-2F7E-4FB3-92F6-78EE44B550AA}" srcOrd="2" destOrd="0" parTransId="{2C502693-355A-4D9E-9D13-629AEE1AC33D}" sibTransId="{011E95D6-F144-4D19-881C-F0704B7FB3E7}"/>
    <dgm:cxn modelId="{6F51B2F3-4BFB-4A0B-84B7-F31E8412294C}" srcId="{12225586-FEAE-4448-A1F6-0939B27F1C77}" destId="{2AFE772A-C325-4B4E-A885-4B834D7613C0}" srcOrd="0" destOrd="0" parTransId="{28D1F931-EFE7-4ADF-9382-F5403792EFBA}" sibTransId="{DA098354-B81C-4702-9728-47E32DBDF956}"/>
    <dgm:cxn modelId="{E6D43A10-AD70-4B7B-95B5-96847F264A33}" type="presParOf" srcId="{68C4C6D2-30F6-42D9-862A-4B4B745C0459}" destId="{867C20D5-E8FB-41E2-B93A-8DE7779C165E}" srcOrd="0" destOrd="0" presId="urn:microsoft.com/office/officeart/2018/2/layout/IconLabelList"/>
    <dgm:cxn modelId="{EBD71824-CDD1-44D2-995A-CCE20BC3104D}" type="presParOf" srcId="{867C20D5-E8FB-41E2-B93A-8DE7779C165E}" destId="{E8C491A7-4258-409D-9FB4-2969C9304AD5}" srcOrd="0" destOrd="0" presId="urn:microsoft.com/office/officeart/2018/2/layout/IconLabelList"/>
    <dgm:cxn modelId="{2C432279-DEB0-4AE7-BFE2-E6C351CCCDA0}" type="presParOf" srcId="{867C20D5-E8FB-41E2-B93A-8DE7779C165E}" destId="{383C07BA-54FC-4E2F-B2E1-B682C15A1AE7}" srcOrd="1" destOrd="0" presId="urn:microsoft.com/office/officeart/2018/2/layout/IconLabelList"/>
    <dgm:cxn modelId="{E60D843C-0B24-478E-87ED-F0E3772F5856}" type="presParOf" srcId="{867C20D5-E8FB-41E2-B93A-8DE7779C165E}" destId="{65BC5E05-2580-4A3A-AF20-79369C69C164}" srcOrd="2" destOrd="0" presId="urn:microsoft.com/office/officeart/2018/2/layout/IconLabelList"/>
    <dgm:cxn modelId="{83EE5905-A828-4398-A3A2-E47C4EC6A0D8}" type="presParOf" srcId="{68C4C6D2-30F6-42D9-862A-4B4B745C0459}" destId="{5FA4E411-1390-4192-A1D2-7542C4459365}" srcOrd="1" destOrd="0" presId="urn:microsoft.com/office/officeart/2018/2/layout/IconLabelList"/>
    <dgm:cxn modelId="{E6CCD58B-F218-4673-9D3D-9ECCA334D6C5}" type="presParOf" srcId="{68C4C6D2-30F6-42D9-862A-4B4B745C0459}" destId="{0C7EE51D-492E-4945-BB73-7230EB0108F0}" srcOrd="2" destOrd="0" presId="urn:microsoft.com/office/officeart/2018/2/layout/IconLabelList"/>
    <dgm:cxn modelId="{608065E3-9BD4-4767-A90F-CA03209E3C4C}" type="presParOf" srcId="{0C7EE51D-492E-4945-BB73-7230EB0108F0}" destId="{E29DC319-848A-4D3E-B226-02C5DE7478A7}" srcOrd="0" destOrd="0" presId="urn:microsoft.com/office/officeart/2018/2/layout/IconLabelList"/>
    <dgm:cxn modelId="{99F9970D-2ABC-44B9-A04E-7E739EA4485D}" type="presParOf" srcId="{0C7EE51D-492E-4945-BB73-7230EB0108F0}" destId="{AF68BCE6-7CE7-4A8A-9272-B1EEE50290BC}" srcOrd="1" destOrd="0" presId="urn:microsoft.com/office/officeart/2018/2/layout/IconLabelList"/>
    <dgm:cxn modelId="{7950EAD3-7C3E-45C5-8EDD-602A1D1726E4}" type="presParOf" srcId="{0C7EE51D-492E-4945-BB73-7230EB0108F0}" destId="{3D14480B-6F76-4174-9B4F-EE8651E58985}" srcOrd="2" destOrd="0" presId="urn:microsoft.com/office/officeart/2018/2/layout/IconLabelList"/>
    <dgm:cxn modelId="{7C05F070-F48F-4FB7-8CB6-4DBCC3E16949}" type="presParOf" srcId="{68C4C6D2-30F6-42D9-862A-4B4B745C0459}" destId="{FE1D3615-1539-4D9D-9DC1-C72601A3F44C}" srcOrd="3" destOrd="0" presId="urn:microsoft.com/office/officeart/2018/2/layout/IconLabelList"/>
    <dgm:cxn modelId="{437984E0-FC89-46EE-9584-9540243CBFD2}" type="presParOf" srcId="{68C4C6D2-30F6-42D9-862A-4B4B745C0459}" destId="{65E59D60-F213-4F83-A6CA-E7160FD63201}" srcOrd="4" destOrd="0" presId="urn:microsoft.com/office/officeart/2018/2/layout/IconLabelList"/>
    <dgm:cxn modelId="{137F57CF-AAB8-4819-8695-21FAAC472D9B}" type="presParOf" srcId="{65E59D60-F213-4F83-A6CA-E7160FD63201}" destId="{F3AC92E8-37D1-4F55-9ABE-6573729D2818}" srcOrd="0" destOrd="0" presId="urn:microsoft.com/office/officeart/2018/2/layout/IconLabelList"/>
    <dgm:cxn modelId="{DC11201C-58D3-46A7-B993-956D8E4F8DD1}" type="presParOf" srcId="{65E59D60-F213-4F83-A6CA-E7160FD63201}" destId="{E05317ED-3D56-41F4-B489-6DD0DAA1B084}" srcOrd="1" destOrd="0" presId="urn:microsoft.com/office/officeart/2018/2/layout/IconLabelList"/>
    <dgm:cxn modelId="{48811897-8F1D-433F-89C0-78548250819F}" type="presParOf" srcId="{65E59D60-F213-4F83-A6CA-E7160FD63201}" destId="{87D17DD9-A4B4-40F9-9831-01BBB22AA7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23D273-4A4F-40A4-9F1A-C88C762CAC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C9716F7-ED2F-4CCB-BF58-753BB4DD3ED5}">
      <dgm:prSet custT="1"/>
      <dgm:spPr/>
      <dgm:t>
        <a:bodyPr/>
        <a:lstStyle/>
        <a:p>
          <a:r>
            <a:rPr lang="en-US" sz="1800" dirty="0">
              <a:latin typeface="Cambria" pitchFamily="18" charset="0"/>
              <a:ea typeface="Cambria" pitchFamily="18" charset="0"/>
            </a:rPr>
            <a:t>Reference List : </a:t>
          </a:r>
          <a:r>
            <a:rPr lang="en-IN" sz="1800" dirty="0">
              <a:latin typeface="Cambria" pitchFamily="18" charset="0"/>
              <a:ea typeface="Cambria" pitchFamily="18" charset="0"/>
            </a:rPr>
            <a:t>sources cited in-text</a:t>
          </a:r>
        </a:p>
        <a:p>
          <a:r>
            <a:rPr lang="en-IN" sz="1800" dirty="0">
              <a:latin typeface="Cambria" pitchFamily="18" charset="0"/>
              <a:ea typeface="Cambria" pitchFamily="18" charset="0"/>
            </a:rPr>
            <a:t>APA citations, AMA citations, and MLA citations.</a:t>
          </a:r>
          <a:endParaRPr lang="en-US" sz="1800" dirty="0">
            <a:latin typeface="Cambria" pitchFamily="18" charset="0"/>
            <a:ea typeface="Cambria" pitchFamily="18" charset="0"/>
          </a:endParaRPr>
        </a:p>
      </dgm:t>
    </dgm:pt>
    <dgm:pt modelId="{DF837697-FD68-4131-B525-DE66B18900A8}" type="parTrans" cxnId="{084AF3C0-B5E1-4035-98F4-F5139CA219F8}">
      <dgm:prSet/>
      <dgm:spPr/>
      <dgm:t>
        <a:bodyPr/>
        <a:lstStyle/>
        <a:p>
          <a:endParaRPr lang="en-US"/>
        </a:p>
      </dgm:t>
    </dgm:pt>
    <dgm:pt modelId="{D1DD9D73-6969-4162-BD68-6A0D277C234C}" type="sibTrans" cxnId="{084AF3C0-B5E1-4035-98F4-F5139CA219F8}">
      <dgm:prSet/>
      <dgm:spPr/>
      <dgm:t>
        <a:bodyPr/>
        <a:lstStyle/>
        <a:p>
          <a:endParaRPr lang="en-US"/>
        </a:p>
      </dgm:t>
    </dgm:pt>
    <dgm:pt modelId="{30786025-A39D-48A6-A10A-6FF2E25CE59E}">
      <dgm:prSet custT="1"/>
      <dgm:spPr/>
      <dgm:t>
        <a:bodyPr/>
        <a:lstStyle/>
        <a:p>
          <a:r>
            <a:rPr lang="en-IN" sz="1800" dirty="0">
              <a:latin typeface="Cambria" pitchFamily="18" charset="0"/>
              <a:ea typeface="Cambria" pitchFamily="18" charset="0"/>
            </a:rPr>
            <a:t>Bibliography : all sources used to generate the ideas</a:t>
          </a:r>
        </a:p>
        <a:p>
          <a:r>
            <a:rPr lang="en-IN" sz="1800" dirty="0">
              <a:latin typeface="Cambria" pitchFamily="18" charset="0"/>
              <a:ea typeface="Cambria" pitchFamily="18" charset="0"/>
            </a:rPr>
            <a:t>Chicago citations and Oxford citation</a:t>
          </a:r>
          <a:r>
            <a:rPr lang="en-IN" sz="1800" dirty="0"/>
            <a:t>s </a:t>
          </a:r>
          <a:endParaRPr lang="en-US" sz="1800" dirty="0">
            <a:latin typeface="Cambria" pitchFamily="18" charset="0"/>
            <a:ea typeface="Cambria" pitchFamily="18" charset="0"/>
          </a:endParaRPr>
        </a:p>
      </dgm:t>
    </dgm:pt>
    <dgm:pt modelId="{782508EE-E1CB-43EB-B90A-655DFBE7B3D7}" type="parTrans" cxnId="{07EA2C31-72AE-459B-A023-A14F8BBAE008}">
      <dgm:prSet/>
      <dgm:spPr/>
      <dgm:t>
        <a:bodyPr/>
        <a:lstStyle/>
        <a:p>
          <a:endParaRPr lang="en-US"/>
        </a:p>
      </dgm:t>
    </dgm:pt>
    <dgm:pt modelId="{1F5182F7-7C37-4D09-AB73-35790872FAC4}" type="sibTrans" cxnId="{07EA2C31-72AE-459B-A023-A14F8BBAE008}">
      <dgm:prSet/>
      <dgm:spPr/>
      <dgm:t>
        <a:bodyPr/>
        <a:lstStyle/>
        <a:p>
          <a:endParaRPr lang="en-US"/>
        </a:p>
      </dgm:t>
    </dgm:pt>
    <dgm:pt modelId="{43231F3D-37EA-4164-AA3F-45A401795FC9}" type="pres">
      <dgm:prSet presAssocID="{6923D273-4A4F-40A4-9F1A-C88C762CAC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EA01927-9477-4E23-81F2-A44B985978D3}" type="pres">
      <dgm:prSet presAssocID="{3C9716F7-ED2F-4CCB-BF58-753BB4DD3ED5}" presName="compNode" presStyleCnt="0"/>
      <dgm:spPr/>
    </dgm:pt>
    <dgm:pt modelId="{65986CC0-CEDF-42BD-8742-A853465A8855}" type="pres">
      <dgm:prSet presAssocID="{3C9716F7-ED2F-4CCB-BF58-753BB4DD3E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Open Quotation Mark"/>
        </a:ext>
      </dgm:extLst>
    </dgm:pt>
    <dgm:pt modelId="{D3B9C200-2095-4C6F-BC32-BA205D379BF5}" type="pres">
      <dgm:prSet presAssocID="{3C9716F7-ED2F-4CCB-BF58-753BB4DD3ED5}" presName="spaceRect" presStyleCnt="0"/>
      <dgm:spPr/>
    </dgm:pt>
    <dgm:pt modelId="{114E4D9D-C6B5-49E7-9E93-028F698D45B4}" type="pres">
      <dgm:prSet presAssocID="{3C9716F7-ED2F-4CCB-BF58-753BB4DD3ED5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37E037A-B117-45A6-AEF0-6FF15C13F13F}" type="pres">
      <dgm:prSet presAssocID="{D1DD9D73-6969-4162-BD68-6A0D277C234C}" presName="sibTrans" presStyleCnt="0"/>
      <dgm:spPr/>
    </dgm:pt>
    <dgm:pt modelId="{736ADC96-95F4-4972-BE1F-BBC1E294E777}" type="pres">
      <dgm:prSet presAssocID="{30786025-A39D-48A6-A10A-6FF2E25CE59E}" presName="compNode" presStyleCnt="0"/>
      <dgm:spPr/>
    </dgm:pt>
    <dgm:pt modelId="{5D84126F-960E-440C-940C-0C50E7AEF5EF}" type="pres">
      <dgm:prSet presAssocID="{30786025-A39D-48A6-A10A-6FF2E25CE5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Books"/>
        </a:ext>
      </dgm:extLst>
    </dgm:pt>
    <dgm:pt modelId="{EE5EF7EE-1D47-41CA-9E71-B91B163EF36B}" type="pres">
      <dgm:prSet presAssocID="{30786025-A39D-48A6-A10A-6FF2E25CE59E}" presName="spaceRect" presStyleCnt="0"/>
      <dgm:spPr/>
    </dgm:pt>
    <dgm:pt modelId="{91EBED8C-9956-4872-939D-8562CB0A6C86}" type="pres">
      <dgm:prSet presAssocID="{30786025-A39D-48A6-A10A-6FF2E25CE59E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453D59-D019-4AE6-9714-A058C4946F81}" type="presOf" srcId="{6923D273-4A4F-40A4-9F1A-C88C762CACB1}" destId="{43231F3D-37EA-4164-AA3F-45A401795FC9}" srcOrd="0" destOrd="0" presId="urn:microsoft.com/office/officeart/2018/2/layout/IconLabelList"/>
    <dgm:cxn modelId="{084AF3C0-B5E1-4035-98F4-F5139CA219F8}" srcId="{6923D273-4A4F-40A4-9F1A-C88C762CACB1}" destId="{3C9716F7-ED2F-4CCB-BF58-753BB4DD3ED5}" srcOrd="0" destOrd="0" parTransId="{DF837697-FD68-4131-B525-DE66B18900A8}" sibTransId="{D1DD9D73-6969-4162-BD68-6A0D277C234C}"/>
    <dgm:cxn modelId="{07EA2C31-72AE-459B-A023-A14F8BBAE008}" srcId="{6923D273-4A4F-40A4-9F1A-C88C762CACB1}" destId="{30786025-A39D-48A6-A10A-6FF2E25CE59E}" srcOrd="1" destOrd="0" parTransId="{782508EE-E1CB-43EB-B90A-655DFBE7B3D7}" sibTransId="{1F5182F7-7C37-4D09-AB73-35790872FAC4}"/>
    <dgm:cxn modelId="{2BD8C3D6-C667-4A8F-84C0-713EEE6ECA77}" type="presOf" srcId="{30786025-A39D-48A6-A10A-6FF2E25CE59E}" destId="{91EBED8C-9956-4872-939D-8562CB0A6C86}" srcOrd="0" destOrd="0" presId="urn:microsoft.com/office/officeart/2018/2/layout/IconLabelList"/>
    <dgm:cxn modelId="{8532FA95-540E-4D9E-87FD-81CFDC2D3FC9}" type="presOf" srcId="{3C9716F7-ED2F-4CCB-BF58-753BB4DD3ED5}" destId="{114E4D9D-C6B5-49E7-9E93-028F698D45B4}" srcOrd="0" destOrd="0" presId="urn:microsoft.com/office/officeart/2018/2/layout/IconLabelList"/>
    <dgm:cxn modelId="{2C32E503-D6BB-431D-8FCB-2EA9025A9E73}" type="presParOf" srcId="{43231F3D-37EA-4164-AA3F-45A401795FC9}" destId="{7EA01927-9477-4E23-81F2-A44B985978D3}" srcOrd="0" destOrd="0" presId="urn:microsoft.com/office/officeart/2018/2/layout/IconLabelList"/>
    <dgm:cxn modelId="{BF29CE3D-87F7-4E0D-AE0E-979692B86838}" type="presParOf" srcId="{7EA01927-9477-4E23-81F2-A44B985978D3}" destId="{65986CC0-CEDF-42BD-8742-A853465A8855}" srcOrd="0" destOrd="0" presId="urn:microsoft.com/office/officeart/2018/2/layout/IconLabelList"/>
    <dgm:cxn modelId="{D329E723-F64A-4788-90B0-C6570C32B079}" type="presParOf" srcId="{7EA01927-9477-4E23-81F2-A44B985978D3}" destId="{D3B9C200-2095-4C6F-BC32-BA205D379BF5}" srcOrd="1" destOrd="0" presId="urn:microsoft.com/office/officeart/2018/2/layout/IconLabelList"/>
    <dgm:cxn modelId="{508C0ED4-7FA4-48C6-8ED0-295B5494673B}" type="presParOf" srcId="{7EA01927-9477-4E23-81F2-A44B985978D3}" destId="{114E4D9D-C6B5-49E7-9E93-028F698D45B4}" srcOrd="2" destOrd="0" presId="urn:microsoft.com/office/officeart/2018/2/layout/IconLabelList"/>
    <dgm:cxn modelId="{A42BFB09-F0F0-4642-BBCD-07D2BD627310}" type="presParOf" srcId="{43231F3D-37EA-4164-AA3F-45A401795FC9}" destId="{137E037A-B117-45A6-AEF0-6FF15C13F13F}" srcOrd="1" destOrd="0" presId="urn:microsoft.com/office/officeart/2018/2/layout/IconLabelList"/>
    <dgm:cxn modelId="{BEA1912A-EBCE-4EAC-847F-CF0F319BD4A2}" type="presParOf" srcId="{43231F3D-37EA-4164-AA3F-45A401795FC9}" destId="{736ADC96-95F4-4972-BE1F-BBC1E294E777}" srcOrd="2" destOrd="0" presId="urn:microsoft.com/office/officeart/2018/2/layout/IconLabelList"/>
    <dgm:cxn modelId="{15F3903E-2A7F-4D74-A511-BB3B20A6B33A}" type="presParOf" srcId="{736ADC96-95F4-4972-BE1F-BBC1E294E777}" destId="{5D84126F-960E-440C-940C-0C50E7AEF5EF}" srcOrd="0" destOrd="0" presId="urn:microsoft.com/office/officeart/2018/2/layout/IconLabelList"/>
    <dgm:cxn modelId="{66EA58A5-ABA2-4670-BE24-4D325ECAEAA4}" type="presParOf" srcId="{736ADC96-95F4-4972-BE1F-BBC1E294E777}" destId="{EE5EF7EE-1D47-41CA-9E71-B91B163EF36B}" srcOrd="1" destOrd="0" presId="urn:microsoft.com/office/officeart/2018/2/layout/IconLabelList"/>
    <dgm:cxn modelId="{DC48E082-3E76-42DF-B210-904B7A50AEF2}" type="presParOf" srcId="{736ADC96-95F4-4972-BE1F-BBC1E294E777}" destId="{91EBED8C-9956-4872-939D-8562CB0A6C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5A60E3-3CE7-47AA-B100-40D6F4DAE1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AA2120-D425-4D45-BD4C-B7D58909874F}">
      <dgm:prSet/>
      <dgm:spPr/>
      <dgm:t>
        <a:bodyPr/>
        <a:lstStyle/>
        <a:p>
          <a:r>
            <a:rPr lang="en-US" dirty="0">
              <a:latin typeface="Cambria" pitchFamily="18" charset="0"/>
              <a:ea typeface="Cambria" pitchFamily="18" charset="0"/>
            </a:rPr>
            <a:t>APA (American Psychological Association)</a:t>
          </a:r>
        </a:p>
      </dgm:t>
    </dgm:pt>
    <dgm:pt modelId="{60ED53A6-3F4B-4D28-86C2-84711C608877}" type="parTrans" cxnId="{B9C4F99B-C74F-42F3-ADA9-C85B953C5008}">
      <dgm:prSet/>
      <dgm:spPr/>
      <dgm:t>
        <a:bodyPr/>
        <a:lstStyle/>
        <a:p>
          <a:endParaRPr lang="en-US"/>
        </a:p>
      </dgm:t>
    </dgm:pt>
    <dgm:pt modelId="{C1C00580-114E-4A7D-B166-4959B06611D8}" type="sibTrans" cxnId="{B9C4F99B-C74F-42F3-ADA9-C85B953C5008}">
      <dgm:prSet/>
      <dgm:spPr/>
      <dgm:t>
        <a:bodyPr/>
        <a:lstStyle/>
        <a:p>
          <a:endParaRPr lang="en-US"/>
        </a:p>
      </dgm:t>
    </dgm:pt>
    <dgm:pt modelId="{D51D194E-C0C5-418D-8540-EE31960155DF}">
      <dgm:prSet custT="1"/>
      <dgm:spPr/>
      <dgm:t>
        <a:bodyPr/>
        <a:lstStyle/>
        <a:p>
          <a:r>
            <a:rPr lang="en-US" sz="1800" dirty="0">
              <a:latin typeface="Cambria" pitchFamily="18" charset="0"/>
              <a:ea typeface="Cambria" pitchFamily="18" charset="0"/>
            </a:rPr>
            <a:t>Author’s Name. Year of publication in parenthesis. Title. Place of publication: Publisher</a:t>
          </a:r>
        </a:p>
      </dgm:t>
    </dgm:pt>
    <dgm:pt modelId="{7C80B5D0-9117-413C-B7EC-FE7122723BC3}" type="parTrans" cxnId="{6E39E809-19A8-4046-9EFF-58EB9455564A}">
      <dgm:prSet/>
      <dgm:spPr/>
      <dgm:t>
        <a:bodyPr/>
        <a:lstStyle/>
        <a:p>
          <a:endParaRPr lang="en-US"/>
        </a:p>
      </dgm:t>
    </dgm:pt>
    <dgm:pt modelId="{1EFA8CEE-71EC-412D-8EAC-42722B358AB2}" type="sibTrans" cxnId="{6E39E809-19A8-4046-9EFF-58EB9455564A}">
      <dgm:prSet/>
      <dgm:spPr/>
      <dgm:t>
        <a:bodyPr/>
        <a:lstStyle/>
        <a:p>
          <a:endParaRPr lang="en-US"/>
        </a:p>
      </dgm:t>
    </dgm:pt>
    <dgm:pt modelId="{43D1BBBD-1129-4503-8454-756DC58E2F81}">
      <dgm:prSet/>
      <dgm:spPr/>
      <dgm:t>
        <a:bodyPr/>
        <a:lstStyle/>
        <a:p>
          <a:r>
            <a:rPr lang="en-US" dirty="0">
              <a:latin typeface="Cambria" pitchFamily="18" charset="0"/>
              <a:ea typeface="Cambria" pitchFamily="18" charset="0"/>
            </a:rPr>
            <a:t>MLA (</a:t>
          </a:r>
          <a:r>
            <a:rPr lang="en-IN" dirty="0">
              <a:latin typeface="Cambria" pitchFamily="18" charset="0"/>
              <a:ea typeface="Cambria" pitchFamily="18" charset="0"/>
            </a:rPr>
            <a:t>Modern Language Association)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1E4AA006-B437-4EAA-B782-8FF553746AEA}" type="parTrans" cxnId="{3A605A05-A259-4963-84E1-DF4676CF811B}">
      <dgm:prSet/>
      <dgm:spPr/>
      <dgm:t>
        <a:bodyPr/>
        <a:lstStyle/>
        <a:p>
          <a:endParaRPr lang="en-US"/>
        </a:p>
      </dgm:t>
    </dgm:pt>
    <dgm:pt modelId="{5E8D6AC3-2659-460E-A31A-2C99822FAA6C}" type="sibTrans" cxnId="{3A605A05-A259-4963-84E1-DF4676CF811B}">
      <dgm:prSet/>
      <dgm:spPr/>
      <dgm:t>
        <a:bodyPr/>
        <a:lstStyle/>
        <a:p>
          <a:endParaRPr lang="en-US"/>
        </a:p>
      </dgm:t>
    </dgm:pt>
    <dgm:pt modelId="{34BBAF8B-D428-4FD1-96B3-970A8515071D}">
      <dgm:prSet custT="1"/>
      <dgm:spPr/>
      <dgm:t>
        <a:bodyPr/>
        <a:lstStyle/>
        <a:p>
          <a:r>
            <a:rPr lang="en-US" sz="1800" dirty="0">
              <a:latin typeface="Cambria" pitchFamily="18" charset="0"/>
              <a:ea typeface="Cambria" pitchFamily="18" charset="0"/>
            </a:rPr>
            <a:t>Author’s Name. Title. Place of publication: Publisher, year</a:t>
          </a:r>
        </a:p>
      </dgm:t>
    </dgm:pt>
    <dgm:pt modelId="{C246A8BA-E94E-495E-A24F-2477FADA0299}" type="parTrans" cxnId="{6E5E510E-21FB-4113-ABA4-CEBE86366844}">
      <dgm:prSet/>
      <dgm:spPr/>
      <dgm:t>
        <a:bodyPr/>
        <a:lstStyle/>
        <a:p>
          <a:endParaRPr lang="en-US"/>
        </a:p>
      </dgm:t>
    </dgm:pt>
    <dgm:pt modelId="{41DBBF44-0785-4F0B-982B-C04AD6C9D4B5}" type="sibTrans" cxnId="{6E5E510E-21FB-4113-ABA4-CEBE86366844}">
      <dgm:prSet/>
      <dgm:spPr/>
      <dgm:t>
        <a:bodyPr/>
        <a:lstStyle/>
        <a:p>
          <a:endParaRPr lang="en-US"/>
        </a:p>
      </dgm:t>
    </dgm:pt>
    <dgm:pt modelId="{CA0E8616-9096-4A62-A60B-38CDDAF74D95}" type="pres">
      <dgm:prSet presAssocID="{FC5A60E3-3CE7-47AA-B100-40D6F4DAE1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B8E8809-622A-447E-88A6-F0BC9E4FD1C7}" type="pres">
      <dgm:prSet presAssocID="{9DAA2120-D425-4D45-BD4C-B7D58909874F}" presName="parentLin" presStyleCnt="0"/>
      <dgm:spPr/>
    </dgm:pt>
    <dgm:pt modelId="{E0DDA6F2-F522-4A10-9FF3-BE57763BA094}" type="pres">
      <dgm:prSet presAssocID="{9DAA2120-D425-4D45-BD4C-B7D58909874F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26462A30-371C-4C23-9EB7-9DA028C4EEFE}" type="pres">
      <dgm:prSet presAssocID="{9DAA2120-D425-4D45-BD4C-B7D58909874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287F61-9F75-494B-AA8A-3A6416005430}" type="pres">
      <dgm:prSet presAssocID="{9DAA2120-D425-4D45-BD4C-B7D58909874F}" presName="negativeSpace" presStyleCnt="0"/>
      <dgm:spPr/>
    </dgm:pt>
    <dgm:pt modelId="{93354E20-BF46-4DDD-88C3-24BAD8F04A4D}" type="pres">
      <dgm:prSet presAssocID="{9DAA2120-D425-4D45-BD4C-B7D58909874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7C2592-BBDE-47F6-95FD-414F1982E513}" type="pres">
      <dgm:prSet presAssocID="{C1C00580-114E-4A7D-B166-4959B06611D8}" presName="spaceBetweenRectangles" presStyleCnt="0"/>
      <dgm:spPr/>
    </dgm:pt>
    <dgm:pt modelId="{C92DDD3B-1ADC-4B86-AFD1-D905C097BA06}" type="pres">
      <dgm:prSet presAssocID="{43D1BBBD-1129-4503-8454-756DC58E2F81}" presName="parentLin" presStyleCnt="0"/>
      <dgm:spPr/>
    </dgm:pt>
    <dgm:pt modelId="{6527620C-00D9-45A9-958B-5A73279368DA}" type="pres">
      <dgm:prSet presAssocID="{43D1BBBD-1129-4503-8454-756DC58E2F81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8530983B-4D49-41CA-9665-6E93E96CC826}" type="pres">
      <dgm:prSet presAssocID="{43D1BBBD-1129-4503-8454-756DC58E2F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D43FBB-7C8B-4230-A300-48C909FB2ECD}" type="pres">
      <dgm:prSet presAssocID="{43D1BBBD-1129-4503-8454-756DC58E2F81}" presName="negativeSpace" presStyleCnt="0"/>
      <dgm:spPr/>
    </dgm:pt>
    <dgm:pt modelId="{8F5AFCDC-EFB3-4BBA-838D-CC6B8A975E9E}" type="pres">
      <dgm:prSet presAssocID="{43D1BBBD-1129-4503-8454-756DC58E2F8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9C4F99B-C74F-42F3-ADA9-C85B953C5008}" srcId="{FC5A60E3-3CE7-47AA-B100-40D6F4DAE13D}" destId="{9DAA2120-D425-4D45-BD4C-B7D58909874F}" srcOrd="0" destOrd="0" parTransId="{60ED53A6-3F4B-4D28-86C2-84711C608877}" sibTransId="{C1C00580-114E-4A7D-B166-4959B06611D8}"/>
    <dgm:cxn modelId="{6E39E809-19A8-4046-9EFF-58EB9455564A}" srcId="{9DAA2120-D425-4D45-BD4C-B7D58909874F}" destId="{D51D194E-C0C5-418D-8540-EE31960155DF}" srcOrd="0" destOrd="0" parTransId="{7C80B5D0-9117-413C-B7EC-FE7122723BC3}" sibTransId="{1EFA8CEE-71EC-412D-8EAC-42722B358AB2}"/>
    <dgm:cxn modelId="{6E5E510E-21FB-4113-ABA4-CEBE86366844}" srcId="{43D1BBBD-1129-4503-8454-756DC58E2F81}" destId="{34BBAF8B-D428-4FD1-96B3-970A8515071D}" srcOrd="0" destOrd="0" parTransId="{C246A8BA-E94E-495E-A24F-2477FADA0299}" sibTransId="{41DBBF44-0785-4F0B-982B-C04AD6C9D4B5}"/>
    <dgm:cxn modelId="{55025006-B122-4481-B00D-D7A9CCA54373}" type="presOf" srcId="{D51D194E-C0C5-418D-8540-EE31960155DF}" destId="{93354E20-BF46-4DDD-88C3-24BAD8F04A4D}" srcOrd="0" destOrd="0" presId="urn:microsoft.com/office/officeart/2005/8/layout/list1"/>
    <dgm:cxn modelId="{D7E491CA-C432-4032-9384-5CA230A52AAB}" type="presOf" srcId="{FC5A60E3-3CE7-47AA-B100-40D6F4DAE13D}" destId="{CA0E8616-9096-4A62-A60B-38CDDAF74D95}" srcOrd="0" destOrd="0" presId="urn:microsoft.com/office/officeart/2005/8/layout/list1"/>
    <dgm:cxn modelId="{F2A947E2-1B2D-403D-A297-54E825CCFA22}" type="presOf" srcId="{9DAA2120-D425-4D45-BD4C-B7D58909874F}" destId="{E0DDA6F2-F522-4A10-9FF3-BE57763BA094}" srcOrd="0" destOrd="0" presId="urn:microsoft.com/office/officeart/2005/8/layout/list1"/>
    <dgm:cxn modelId="{CA8CCBE7-817E-4068-845F-7F81900B5FBA}" type="presOf" srcId="{9DAA2120-D425-4D45-BD4C-B7D58909874F}" destId="{26462A30-371C-4C23-9EB7-9DA028C4EEFE}" srcOrd="1" destOrd="0" presId="urn:microsoft.com/office/officeart/2005/8/layout/list1"/>
    <dgm:cxn modelId="{3A605A05-A259-4963-84E1-DF4676CF811B}" srcId="{FC5A60E3-3CE7-47AA-B100-40D6F4DAE13D}" destId="{43D1BBBD-1129-4503-8454-756DC58E2F81}" srcOrd="1" destOrd="0" parTransId="{1E4AA006-B437-4EAA-B782-8FF553746AEA}" sibTransId="{5E8D6AC3-2659-460E-A31A-2C99822FAA6C}"/>
    <dgm:cxn modelId="{B4F70F59-155B-4F73-B718-6C92662EDA3E}" type="presOf" srcId="{43D1BBBD-1129-4503-8454-756DC58E2F81}" destId="{8530983B-4D49-41CA-9665-6E93E96CC826}" srcOrd="1" destOrd="0" presId="urn:microsoft.com/office/officeart/2005/8/layout/list1"/>
    <dgm:cxn modelId="{EDD252E0-EEE4-44AC-9D33-9867142D7F8F}" type="presOf" srcId="{43D1BBBD-1129-4503-8454-756DC58E2F81}" destId="{6527620C-00D9-45A9-958B-5A73279368DA}" srcOrd="0" destOrd="0" presId="urn:microsoft.com/office/officeart/2005/8/layout/list1"/>
    <dgm:cxn modelId="{3469407E-A5D9-4F8F-A83A-DEDADBFFE099}" type="presOf" srcId="{34BBAF8B-D428-4FD1-96B3-970A8515071D}" destId="{8F5AFCDC-EFB3-4BBA-838D-CC6B8A975E9E}" srcOrd="0" destOrd="0" presId="urn:microsoft.com/office/officeart/2005/8/layout/list1"/>
    <dgm:cxn modelId="{C6D4DFBC-DF28-4B91-B58F-91C382C6D201}" type="presParOf" srcId="{CA0E8616-9096-4A62-A60B-38CDDAF74D95}" destId="{DB8E8809-622A-447E-88A6-F0BC9E4FD1C7}" srcOrd="0" destOrd="0" presId="urn:microsoft.com/office/officeart/2005/8/layout/list1"/>
    <dgm:cxn modelId="{1285C5CF-430C-4F5A-9408-B840CEF99262}" type="presParOf" srcId="{DB8E8809-622A-447E-88A6-F0BC9E4FD1C7}" destId="{E0DDA6F2-F522-4A10-9FF3-BE57763BA094}" srcOrd="0" destOrd="0" presId="urn:microsoft.com/office/officeart/2005/8/layout/list1"/>
    <dgm:cxn modelId="{61E69ED1-8578-4EED-A3BF-CDCA266F86EB}" type="presParOf" srcId="{DB8E8809-622A-447E-88A6-F0BC9E4FD1C7}" destId="{26462A30-371C-4C23-9EB7-9DA028C4EEFE}" srcOrd="1" destOrd="0" presId="urn:microsoft.com/office/officeart/2005/8/layout/list1"/>
    <dgm:cxn modelId="{AB3FA623-B933-4A18-8295-AB175A520715}" type="presParOf" srcId="{CA0E8616-9096-4A62-A60B-38CDDAF74D95}" destId="{56287F61-9F75-494B-AA8A-3A6416005430}" srcOrd="1" destOrd="0" presId="urn:microsoft.com/office/officeart/2005/8/layout/list1"/>
    <dgm:cxn modelId="{0D06E5CD-48C9-4AE6-B75D-88FE1B52C0C8}" type="presParOf" srcId="{CA0E8616-9096-4A62-A60B-38CDDAF74D95}" destId="{93354E20-BF46-4DDD-88C3-24BAD8F04A4D}" srcOrd="2" destOrd="0" presId="urn:microsoft.com/office/officeart/2005/8/layout/list1"/>
    <dgm:cxn modelId="{8E2E9C93-AF01-4051-B996-358FBE3F536C}" type="presParOf" srcId="{CA0E8616-9096-4A62-A60B-38CDDAF74D95}" destId="{007C2592-BBDE-47F6-95FD-414F1982E513}" srcOrd="3" destOrd="0" presId="urn:microsoft.com/office/officeart/2005/8/layout/list1"/>
    <dgm:cxn modelId="{9ABF9D22-E88B-4FDB-B3FB-2A4AD29E669E}" type="presParOf" srcId="{CA0E8616-9096-4A62-A60B-38CDDAF74D95}" destId="{C92DDD3B-1ADC-4B86-AFD1-D905C097BA06}" srcOrd="4" destOrd="0" presId="urn:microsoft.com/office/officeart/2005/8/layout/list1"/>
    <dgm:cxn modelId="{146A3288-A030-45B2-86E1-12C26A6BB253}" type="presParOf" srcId="{C92DDD3B-1ADC-4B86-AFD1-D905C097BA06}" destId="{6527620C-00D9-45A9-958B-5A73279368DA}" srcOrd="0" destOrd="0" presId="urn:microsoft.com/office/officeart/2005/8/layout/list1"/>
    <dgm:cxn modelId="{4B69D3A4-F2A7-4061-A10F-BE82FCA46217}" type="presParOf" srcId="{C92DDD3B-1ADC-4B86-AFD1-D905C097BA06}" destId="{8530983B-4D49-41CA-9665-6E93E96CC826}" srcOrd="1" destOrd="0" presId="urn:microsoft.com/office/officeart/2005/8/layout/list1"/>
    <dgm:cxn modelId="{2F49F584-4AB4-4BAD-8951-960B1C2C89AF}" type="presParOf" srcId="{CA0E8616-9096-4A62-A60B-38CDDAF74D95}" destId="{6BD43FBB-7C8B-4230-A300-48C909FB2ECD}" srcOrd="5" destOrd="0" presId="urn:microsoft.com/office/officeart/2005/8/layout/list1"/>
    <dgm:cxn modelId="{47FA6889-742E-40C9-943F-3EE40A47E8C3}" type="presParOf" srcId="{CA0E8616-9096-4A62-A60B-38CDDAF74D95}" destId="{8F5AFCDC-EFB3-4BBA-838D-CC6B8A975E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D11042-D5D0-4C30-B8EA-CF69B4A2B7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94C221-A624-4EDB-8443-FD5B0F4B4784}">
      <dgm:prSet custT="1"/>
      <dgm:spPr/>
      <dgm:t>
        <a:bodyPr/>
        <a:lstStyle/>
        <a:p>
          <a:r>
            <a:rPr lang="en-US" sz="1800" dirty="0">
              <a:latin typeface="Cambria" pitchFamily="18" charset="0"/>
              <a:ea typeface="Cambria" pitchFamily="18" charset="0"/>
            </a:rPr>
            <a:t>A scientific misconduct</a:t>
          </a:r>
        </a:p>
      </dgm:t>
    </dgm:pt>
    <dgm:pt modelId="{3C23ECF8-BF83-4832-9251-542DDC746C8E}" type="parTrans" cxnId="{7DF558A1-BA59-4A09-98B5-65992D092249}">
      <dgm:prSet/>
      <dgm:spPr/>
      <dgm:t>
        <a:bodyPr/>
        <a:lstStyle/>
        <a:p>
          <a:endParaRPr lang="en-US"/>
        </a:p>
      </dgm:t>
    </dgm:pt>
    <dgm:pt modelId="{255412CA-72AA-4A07-89FA-2353D531DDD4}" type="sibTrans" cxnId="{7DF558A1-BA59-4A09-98B5-65992D092249}">
      <dgm:prSet/>
      <dgm:spPr/>
      <dgm:t>
        <a:bodyPr/>
        <a:lstStyle/>
        <a:p>
          <a:endParaRPr lang="en-US"/>
        </a:p>
      </dgm:t>
    </dgm:pt>
    <dgm:pt modelId="{E400DF79-81C7-4A97-AAE1-A935F3E7BDD8}">
      <dgm:prSet custT="1"/>
      <dgm:spPr/>
      <dgm:t>
        <a:bodyPr/>
        <a:lstStyle/>
        <a:p>
          <a:r>
            <a:rPr lang="en-IN" sz="1600" dirty="0">
              <a:latin typeface="Cambria" pitchFamily="18" charset="0"/>
              <a:ea typeface="Cambria" pitchFamily="18" charset="0"/>
            </a:rPr>
            <a:t>“The act of taking credit or attempting to take credit of someone else’s work by using or closely imitating the work and representing it as one's own original work .”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AC090E13-F123-4A33-8EEF-165DFC0858C3}" type="parTrans" cxnId="{2CB967F8-EF94-4DDA-905C-2E12E50C77C6}">
      <dgm:prSet/>
      <dgm:spPr/>
      <dgm:t>
        <a:bodyPr/>
        <a:lstStyle/>
        <a:p>
          <a:endParaRPr lang="en-US"/>
        </a:p>
      </dgm:t>
    </dgm:pt>
    <dgm:pt modelId="{F46C2509-9C4B-420C-80FF-B401C14DDE19}" type="sibTrans" cxnId="{2CB967F8-EF94-4DDA-905C-2E12E50C77C6}">
      <dgm:prSet/>
      <dgm:spPr/>
      <dgm:t>
        <a:bodyPr/>
        <a:lstStyle/>
        <a:p>
          <a:endParaRPr lang="en-US"/>
        </a:p>
      </dgm:t>
    </dgm:pt>
    <dgm:pt modelId="{E1152815-1A90-45B4-81E5-56E586B43752}">
      <dgm:prSet custT="1"/>
      <dgm:spPr/>
      <dgm:t>
        <a:bodyPr/>
        <a:lstStyle/>
        <a:p>
          <a:r>
            <a:rPr lang="en-IN" sz="1800" dirty="0">
              <a:latin typeface="Cambria" pitchFamily="18" charset="0"/>
              <a:ea typeface="Cambria" pitchFamily="18" charset="0"/>
            </a:rPr>
            <a:t>Accurately  cite and reference by  acknowledging ideas and work of others</a:t>
          </a:r>
          <a:endParaRPr lang="en-US" sz="1800" dirty="0">
            <a:latin typeface="Cambria" pitchFamily="18" charset="0"/>
            <a:ea typeface="Cambria" pitchFamily="18" charset="0"/>
          </a:endParaRPr>
        </a:p>
      </dgm:t>
    </dgm:pt>
    <dgm:pt modelId="{B164337A-5A68-4AD6-B48D-E4D33B5C6372}" type="parTrans" cxnId="{6281090B-9528-4D4F-8BF3-19823D1C07B6}">
      <dgm:prSet/>
      <dgm:spPr/>
      <dgm:t>
        <a:bodyPr/>
        <a:lstStyle/>
        <a:p>
          <a:endParaRPr lang="en-US"/>
        </a:p>
      </dgm:t>
    </dgm:pt>
    <dgm:pt modelId="{DE62D15D-34E3-47EF-BC45-D2554F71EA9C}" type="sibTrans" cxnId="{6281090B-9528-4D4F-8BF3-19823D1C07B6}">
      <dgm:prSet/>
      <dgm:spPr/>
      <dgm:t>
        <a:bodyPr/>
        <a:lstStyle/>
        <a:p>
          <a:endParaRPr lang="en-US"/>
        </a:p>
      </dgm:t>
    </dgm:pt>
    <dgm:pt modelId="{F0BABBF0-354A-4E37-9164-0B7751A15989}" type="pres">
      <dgm:prSet presAssocID="{31D11042-D5D0-4C30-B8EA-CF69B4A2B7F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661894D-7D9E-4E05-9E35-99C582BD6884}" type="pres">
      <dgm:prSet presAssocID="{A094C221-A624-4EDB-8443-FD5B0F4B4784}" presName="compNode" presStyleCnt="0"/>
      <dgm:spPr/>
    </dgm:pt>
    <dgm:pt modelId="{AE1CD1DB-CA34-42E4-8E0C-1FDA7014880E}" type="pres">
      <dgm:prSet presAssocID="{A094C221-A624-4EDB-8443-FD5B0F4B4784}" presName="bgRect" presStyleLbl="bgShp" presStyleIdx="0" presStyleCnt="3"/>
      <dgm:spPr/>
    </dgm:pt>
    <dgm:pt modelId="{FD46590E-1F8D-461B-9004-96953358D3FB}" type="pres">
      <dgm:prSet presAssocID="{A094C221-A624-4EDB-8443-FD5B0F4B47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Flask"/>
        </a:ext>
      </dgm:extLst>
    </dgm:pt>
    <dgm:pt modelId="{A4B95A4E-49E8-41A5-8F2F-6CF28047E9A4}" type="pres">
      <dgm:prSet presAssocID="{A094C221-A624-4EDB-8443-FD5B0F4B4784}" presName="spaceRect" presStyleCnt="0"/>
      <dgm:spPr/>
    </dgm:pt>
    <dgm:pt modelId="{6FFF3BDB-AF26-49A5-B84F-B33E896D318C}" type="pres">
      <dgm:prSet presAssocID="{A094C221-A624-4EDB-8443-FD5B0F4B4784}" presName="parTx" presStyleLbl="revTx" presStyleIdx="0" presStyleCnt="3" custScaleX="10175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CF1F1F4-D47E-4FF8-B09F-6AD8B704B8DD}" type="pres">
      <dgm:prSet presAssocID="{255412CA-72AA-4A07-89FA-2353D531DDD4}" presName="sibTrans" presStyleCnt="0"/>
      <dgm:spPr/>
    </dgm:pt>
    <dgm:pt modelId="{2A074764-20A4-44D3-BC45-FC84C9E2F9CD}" type="pres">
      <dgm:prSet presAssocID="{E400DF79-81C7-4A97-AAE1-A935F3E7BDD8}" presName="compNode" presStyleCnt="0"/>
      <dgm:spPr/>
    </dgm:pt>
    <dgm:pt modelId="{27201470-B9E0-48D5-BC6E-B09CCF5279CE}" type="pres">
      <dgm:prSet presAssocID="{E400DF79-81C7-4A97-AAE1-A935F3E7BDD8}" presName="bgRect" presStyleLbl="bgShp" presStyleIdx="1" presStyleCnt="3"/>
      <dgm:spPr/>
    </dgm:pt>
    <dgm:pt modelId="{70470B46-7A1A-4CF0-8F62-60A16B9A8DE4}" type="pres">
      <dgm:prSet presAssocID="{E400DF79-81C7-4A97-AAE1-A935F3E7BD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Irritant"/>
        </a:ext>
      </dgm:extLst>
    </dgm:pt>
    <dgm:pt modelId="{88E96A74-58CE-43D6-B3D1-557BB0823EDB}" type="pres">
      <dgm:prSet presAssocID="{E400DF79-81C7-4A97-AAE1-A935F3E7BDD8}" presName="spaceRect" presStyleCnt="0"/>
      <dgm:spPr/>
    </dgm:pt>
    <dgm:pt modelId="{1C4414E6-2EDF-4B11-AE3B-7DA4BC5C374D}" type="pres">
      <dgm:prSet presAssocID="{E400DF79-81C7-4A97-AAE1-A935F3E7BDD8}" presName="parTx" presStyleLbl="revTx" presStyleIdx="1" presStyleCnt="3" custScaleX="11183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43230E2-7403-4278-9B56-2F56DE811786}" type="pres">
      <dgm:prSet presAssocID="{F46C2509-9C4B-420C-80FF-B401C14DDE19}" presName="sibTrans" presStyleCnt="0"/>
      <dgm:spPr/>
    </dgm:pt>
    <dgm:pt modelId="{E03920F7-4E97-4FE4-89E0-0804FDC98F6E}" type="pres">
      <dgm:prSet presAssocID="{E1152815-1A90-45B4-81E5-56E586B43752}" presName="compNode" presStyleCnt="0"/>
      <dgm:spPr/>
    </dgm:pt>
    <dgm:pt modelId="{14BFA385-0CB5-47C5-9B35-8B85134099A1}" type="pres">
      <dgm:prSet presAssocID="{E1152815-1A90-45B4-81E5-56E586B43752}" presName="bgRect" presStyleLbl="bgShp" presStyleIdx="2" presStyleCnt="3"/>
      <dgm:spPr/>
    </dgm:pt>
    <dgm:pt modelId="{48D2A2ED-A929-4748-A706-7386765B16B2}" type="pres">
      <dgm:prSet presAssocID="{E1152815-1A90-45B4-81E5-56E586B437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Target"/>
        </a:ext>
      </dgm:extLst>
    </dgm:pt>
    <dgm:pt modelId="{22169D12-8015-49B9-8A31-747E2F12DA85}" type="pres">
      <dgm:prSet presAssocID="{E1152815-1A90-45B4-81E5-56E586B43752}" presName="spaceRect" presStyleCnt="0"/>
      <dgm:spPr/>
    </dgm:pt>
    <dgm:pt modelId="{11AAAD61-683F-40F5-9367-7270FA7D5123}" type="pres">
      <dgm:prSet presAssocID="{E1152815-1A90-45B4-81E5-56E586B43752}" presName="parTx" presStyleLbl="revTx" presStyleIdx="2" presStyleCnt="3" custScaleX="10173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7DF558A1-BA59-4A09-98B5-65992D092249}" srcId="{31D11042-D5D0-4C30-B8EA-CF69B4A2B7F6}" destId="{A094C221-A624-4EDB-8443-FD5B0F4B4784}" srcOrd="0" destOrd="0" parTransId="{3C23ECF8-BF83-4832-9251-542DDC746C8E}" sibTransId="{255412CA-72AA-4A07-89FA-2353D531DDD4}"/>
    <dgm:cxn modelId="{B432A8ED-A2CB-4CF3-8580-3BCF740336E1}" type="presOf" srcId="{31D11042-D5D0-4C30-B8EA-CF69B4A2B7F6}" destId="{F0BABBF0-354A-4E37-9164-0B7751A15989}" srcOrd="0" destOrd="0" presId="urn:microsoft.com/office/officeart/2018/2/layout/IconVerticalSolidList"/>
    <dgm:cxn modelId="{CA92881B-77F6-48AD-80BC-CBD84A65632D}" type="presOf" srcId="{A094C221-A624-4EDB-8443-FD5B0F4B4784}" destId="{6FFF3BDB-AF26-49A5-B84F-B33E896D318C}" srcOrd="0" destOrd="0" presId="urn:microsoft.com/office/officeart/2018/2/layout/IconVerticalSolidList"/>
    <dgm:cxn modelId="{6281090B-9528-4D4F-8BF3-19823D1C07B6}" srcId="{31D11042-D5D0-4C30-B8EA-CF69B4A2B7F6}" destId="{E1152815-1A90-45B4-81E5-56E586B43752}" srcOrd="2" destOrd="0" parTransId="{B164337A-5A68-4AD6-B48D-E4D33B5C6372}" sibTransId="{DE62D15D-34E3-47EF-BC45-D2554F71EA9C}"/>
    <dgm:cxn modelId="{2CB967F8-EF94-4DDA-905C-2E12E50C77C6}" srcId="{31D11042-D5D0-4C30-B8EA-CF69B4A2B7F6}" destId="{E400DF79-81C7-4A97-AAE1-A935F3E7BDD8}" srcOrd="1" destOrd="0" parTransId="{AC090E13-F123-4A33-8EEF-165DFC0858C3}" sibTransId="{F46C2509-9C4B-420C-80FF-B401C14DDE19}"/>
    <dgm:cxn modelId="{7EEE353F-B9C9-4613-B379-4F192989494C}" type="presOf" srcId="{E400DF79-81C7-4A97-AAE1-A935F3E7BDD8}" destId="{1C4414E6-2EDF-4B11-AE3B-7DA4BC5C374D}" srcOrd="0" destOrd="0" presId="urn:microsoft.com/office/officeart/2018/2/layout/IconVerticalSolidList"/>
    <dgm:cxn modelId="{DC0D349D-C794-402A-9715-5D87BAD39E3E}" type="presOf" srcId="{E1152815-1A90-45B4-81E5-56E586B43752}" destId="{11AAAD61-683F-40F5-9367-7270FA7D5123}" srcOrd="0" destOrd="0" presId="urn:microsoft.com/office/officeart/2018/2/layout/IconVerticalSolidList"/>
    <dgm:cxn modelId="{D0AD8B5C-DFA7-4DAA-91DA-8C1C31EE7E89}" type="presParOf" srcId="{F0BABBF0-354A-4E37-9164-0B7751A15989}" destId="{3661894D-7D9E-4E05-9E35-99C582BD6884}" srcOrd="0" destOrd="0" presId="urn:microsoft.com/office/officeart/2018/2/layout/IconVerticalSolidList"/>
    <dgm:cxn modelId="{AE1506A9-147D-4A4B-B1FC-4970EE32D9FE}" type="presParOf" srcId="{3661894D-7D9E-4E05-9E35-99C582BD6884}" destId="{AE1CD1DB-CA34-42E4-8E0C-1FDA7014880E}" srcOrd="0" destOrd="0" presId="urn:microsoft.com/office/officeart/2018/2/layout/IconVerticalSolidList"/>
    <dgm:cxn modelId="{209A86CA-3E1F-4ADC-A29A-ABA33190479B}" type="presParOf" srcId="{3661894D-7D9E-4E05-9E35-99C582BD6884}" destId="{FD46590E-1F8D-461B-9004-96953358D3FB}" srcOrd="1" destOrd="0" presId="urn:microsoft.com/office/officeart/2018/2/layout/IconVerticalSolidList"/>
    <dgm:cxn modelId="{9EC09CDA-F1AE-42BC-823C-F946916EF333}" type="presParOf" srcId="{3661894D-7D9E-4E05-9E35-99C582BD6884}" destId="{A4B95A4E-49E8-41A5-8F2F-6CF28047E9A4}" srcOrd="2" destOrd="0" presId="urn:microsoft.com/office/officeart/2018/2/layout/IconVerticalSolidList"/>
    <dgm:cxn modelId="{8CFBD7A5-8C48-4532-A7C4-9F2CEECEA608}" type="presParOf" srcId="{3661894D-7D9E-4E05-9E35-99C582BD6884}" destId="{6FFF3BDB-AF26-49A5-B84F-B33E896D318C}" srcOrd="3" destOrd="0" presId="urn:microsoft.com/office/officeart/2018/2/layout/IconVerticalSolidList"/>
    <dgm:cxn modelId="{E010DB6B-3894-49A6-92D6-E1C5C0575DF3}" type="presParOf" srcId="{F0BABBF0-354A-4E37-9164-0B7751A15989}" destId="{DCF1F1F4-D47E-4FF8-B09F-6AD8B704B8DD}" srcOrd="1" destOrd="0" presId="urn:microsoft.com/office/officeart/2018/2/layout/IconVerticalSolidList"/>
    <dgm:cxn modelId="{ECFF2643-FAD2-47EB-9DE7-7EACBBE3FB3F}" type="presParOf" srcId="{F0BABBF0-354A-4E37-9164-0B7751A15989}" destId="{2A074764-20A4-44D3-BC45-FC84C9E2F9CD}" srcOrd="2" destOrd="0" presId="urn:microsoft.com/office/officeart/2018/2/layout/IconVerticalSolidList"/>
    <dgm:cxn modelId="{E4449785-EBAD-46C0-B6CF-E6ED905324A8}" type="presParOf" srcId="{2A074764-20A4-44D3-BC45-FC84C9E2F9CD}" destId="{27201470-B9E0-48D5-BC6E-B09CCF5279CE}" srcOrd="0" destOrd="0" presId="urn:microsoft.com/office/officeart/2018/2/layout/IconVerticalSolidList"/>
    <dgm:cxn modelId="{BA68E126-FEFA-4C31-8025-3BDC80929ACF}" type="presParOf" srcId="{2A074764-20A4-44D3-BC45-FC84C9E2F9CD}" destId="{70470B46-7A1A-4CF0-8F62-60A16B9A8DE4}" srcOrd="1" destOrd="0" presId="urn:microsoft.com/office/officeart/2018/2/layout/IconVerticalSolidList"/>
    <dgm:cxn modelId="{7CE6B857-6597-4EDF-AD3C-C87BD75FB726}" type="presParOf" srcId="{2A074764-20A4-44D3-BC45-FC84C9E2F9CD}" destId="{88E96A74-58CE-43D6-B3D1-557BB0823EDB}" srcOrd="2" destOrd="0" presId="urn:microsoft.com/office/officeart/2018/2/layout/IconVerticalSolidList"/>
    <dgm:cxn modelId="{A748F147-3B22-4ABC-8520-55882D2C7F09}" type="presParOf" srcId="{2A074764-20A4-44D3-BC45-FC84C9E2F9CD}" destId="{1C4414E6-2EDF-4B11-AE3B-7DA4BC5C374D}" srcOrd="3" destOrd="0" presId="urn:microsoft.com/office/officeart/2018/2/layout/IconVerticalSolidList"/>
    <dgm:cxn modelId="{8F734939-BC7D-4543-B4BC-04832EA76B42}" type="presParOf" srcId="{F0BABBF0-354A-4E37-9164-0B7751A15989}" destId="{F43230E2-7403-4278-9B56-2F56DE811786}" srcOrd="3" destOrd="0" presId="urn:microsoft.com/office/officeart/2018/2/layout/IconVerticalSolidList"/>
    <dgm:cxn modelId="{EB46B592-71E9-47D9-8235-81EB02B5FB5A}" type="presParOf" srcId="{F0BABBF0-354A-4E37-9164-0B7751A15989}" destId="{E03920F7-4E97-4FE4-89E0-0804FDC98F6E}" srcOrd="4" destOrd="0" presId="urn:microsoft.com/office/officeart/2018/2/layout/IconVerticalSolidList"/>
    <dgm:cxn modelId="{9599E77C-7C24-4C64-9D6C-037DF3617B7F}" type="presParOf" srcId="{E03920F7-4E97-4FE4-89E0-0804FDC98F6E}" destId="{14BFA385-0CB5-47C5-9B35-8B85134099A1}" srcOrd="0" destOrd="0" presId="urn:microsoft.com/office/officeart/2018/2/layout/IconVerticalSolidList"/>
    <dgm:cxn modelId="{CA3170CB-C6DB-4190-99B5-5FEA62F8328B}" type="presParOf" srcId="{E03920F7-4E97-4FE4-89E0-0804FDC98F6E}" destId="{48D2A2ED-A929-4748-A706-7386765B16B2}" srcOrd="1" destOrd="0" presId="urn:microsoft.com/office/officeart/2018/2/layout/IconVerticalSolidList"/>
    <dgm:cxn modelId="{F393D947-111D-44B0-A6BD-58E7450BA97F}" type="presParOf" srcId="{E03920F7-4E97-4FE4-89E0-0804FDC98F6E}" destId="{22169D12-8015-49B9-8A31-747E2F12DA85}" srcOrd="2" destOrd="0" presId="urn:microsoft.com/office/officeart/2018/2/layout/IconVerticalSolidList"/>
    <dgm:cxn modelId="{47E2B6CF-67E6-4B3D-A68B-76E46367B049}" type="presParOf" srcId="{E03920F7-4E97-4FE4-89E0-0804FDC98F6E}" destId="{11AAAD61-683F-40F5-9367-7270FA7D51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347221-4947-4FCB-B10D-91C955A69AFE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2EE0060D-547E-4231-BAC3-A034F17848E0}">
      <dgm:prSet custT="1"/>
      <dgm:spPr/>
      <dgm:t>
        <a:bodyPr/>
        <a:lstStyle/>
        <a:p>
          <a:r>
            <a:rPr lang="en-US" sz="1600" dirty="0">
              <a:latin typeface="Cambria" pitchFamily="18" charset="0"/>
              <a:ea typeface="Cambria" pitchFamily="18" charset="0"/>
            </a:rPr>
            <a:t>Install “basic-miktex-20.6.29-x64” for Windows OS from </a:t>
          </a:r>
          <a:r>
            <a:rPr lang="en-US" sz="1600" dirty="0">
              <a:latin typeface="Cambria" pitchFamily="18" charset="0"/>
              <a:ea typeface="Cambria" pitchFamily="18" charset="0"/>
              <a:hlinkClick xmlns:r="http://schemas.openxmlformats.org/officeDocument/2006/relationships" r:id="rId1"/>
            </a:rPr>
            <a:t>https://miktex.org/download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A1FF9656-51AA-4B1C-A8AF-1E48DECFE115}" type="parTrans" cxnId="{D67407DA-6BE5-4091-A774-85F460A0F44C}">
      <dgm:prSet/>
      <dgm:spPr/>
      <dgm:t>
        <a:bodyPr/>
        <a:lstStyle/>
        <a:p>
          <a:endParaRPr lang="en-US"/>
        </a:p>
      </dgm:t>
    </dgm:pt>
    <dgm:pt modelId="{DE9A41E8-D742-43D9-8545-BAFC672F6029}" type="sibTrans" cxnId="{D67407DA-6BE5-4091-A774-85F460A0F44C}">
      <dgm:prSet/>
      <dgm:spPr/>
      <dgm:t>
        <a:bodyPr/>
        <a:lstStyle/>
        <a:p>
          <a:endParaRPr lang="en-US"/>
        </a:p>
      </dgm:t>
    </dgm:pt>
    <dgm:pt modelId="{7F13F388-0826-40B2-90F9-C4FD1A1ABEB8}">
      <dgm:prSet custT="1"/>
      <dgm:spPr/>
      <dgm:t>
        <a:bodyPr/>
        <a:lstStyle/>
        <a:p>
          <a:r>
            <a:rPr lang="en-US" sz="1600">
              <a:latin typeface="Cambria" pitchFamily="18" charset="0"/>
              <a:ea typeface="Cambria" pitchFamily="18" charset="0"/>
            </a:rPr>
            <a:t>LaTeX online equation editor</a:t>
          </a:r>
          <a:br>
            <a:rPr lang="en-US" sz="1600">
              <a:latin typeface="Cambria" pitchFamily="18" charset="0"/>
              <a:ea typeface="Cambria" pitchFamily="18" charset="0"/>
            </a:rPr>
          </a:br>
          <a:r>
            <a:rPr lang="en-US" sz="1600">
              <a:latin typeface="Cambria" pitchFamily="18" charset="0"/>
              <a:ea typeface="Cambria" pitchFamily="18" charset="0"/>
              <a:hlinkClick xmlns:r="http://schemas.openxmlformats.org/officeDocument/2006/relationships" r:id="rId2"/>
            </a:rPr>
            <a:t>https://www.codecogs.com/latex/eqneditor.php</a:t>
          </a:r>
          <a:endParaRPr lang="en-US" sz="1600">
            <a:latin typeface="Cambria" pitchFamily="18" charset="0"/>
            <a:ea typeface="Cambria" pitchFamily="18" charset="0"/>
          </a:endParaRPr>
        </a:p>
      </dgm:t>
    </dgm:pt>
    <dgm:pt modelId="{65DCCEA3-9809-4330-9C23-730A9E939B9B}" type="parTrans" cxnId="{5D2B7F2E-9977-43DB-AA22-96704938215C}">
      <dgm:prSet/>
      <dgm:spPr/>
      <dgm:t>
        <a:bodyPr/>
        <a:lstStyle/>
        <a:p>
          <a:endParaRPr lang="en-US"/>
        </a:p>
      </dgm:t>
    </dgm:pt>
    <dgm:pt modelId="{72E17502-EFB1-4602-930E-D9FAD3B21526}" type="sibTrans" cxnId="{5D2B7F2E-9977-43DB-AA22-96704938215C}">
      <dgm:prSet/>
      <dgm:spPr/>
      <dgm:t>
        <a:bodyPr/>
        <a:lstStyle/>
        <a:p>
          <a:endParaRPr lang="en-US"/>
        </a:p>
      </dgm:t>
    </dgm:pt>
    <dgm:pt modelId="{0E071DA8-A557-4C07-9DD4-B52F9A447195}">
      <dgm:prSet custT="1"/>
      <dgm:spPr/>
      <dgm:t>
        <a:bodyPr/>
        <a:lstStyle/>
        <a:p>
          <a:r>
            <a:rPr lang="en-US" sz="1600" dirty="0">
              <a:latin typeface="Cambria" pitchFamily="18" charset="0"/>
              <a:ea typeface="Cambria" pitchFamily="18" charset="0"/>
            </a:rPr>
            <a:t>IEEE </a:t>
          </a:r>
          <a:r>
            <a:rPr lang="en-US" sz="1600" dirty="0" err="1">
              <a:latin typeface="Cambria" pitchFamily="18" charset="0"/>
              <a:ea typeface="Cambria" pitchFamily="18" charset="0"/>
            </a:rPr>
            <a:t>LaTeX</a:t>
          </a:r>
          <a:r>
            <a:rPr lang="en-US" sz="1600" dirty="0">
              <a:latin typeface="Cambria" pitchFamily="18" charset="0"/>
              <a:ea typeface="Cambria" pitchFamily="18" charset="0"/>
            </a:rPr>
            <a:t> template </a:t>
          </a:r>
          <a:r>
            <a:rPr lang="en-IN" sz="1600" dirty="0">
              <a:latin typeface="Cambria" pitchFamily="18" charset="0"/>
              <a:ea typeface="Cambria" pitchFamily="18" charset="0"/>
              <a:hlinkClick xmlns:r="http://schemas.openxmlformats.org/officeDocument/2006/relationships" r:id="rId3"/>
            </a:rPr>
            <a:t>https://template-selector.ieee.org/secure/templateSelector/publicationType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CC2A0860-0BF9-403E-88A8-331126AD7C5C}" type="parTrans" cxnId="{FBC53F8F-6D1C-433D-AAF7-D064C7FEA56C}">
      <dgm:prSet/>
      <dgm:spPr/>
      <dgm:t>
        <a:bodyPr/>
        <a:lstStyle/>
        <a:p>
          <a:endParaRPr lang="en-US"/>
        </a:p>
      </dgm:t>
    </dgm:pt>
    <dgm:pt modelId="{0BC58FF6-B204-4821-A619-85BC25A7466D}" type="sibTrans" cxnId="{FBC53F8F-6D1C-433D-AAF7-D064C7FEA56C}">
      <dgm:prSet/>
      <dgm:spPr/>
      <dgm:t>
        <a:bodyPr/>
        <a:lstStyle/>
        <a:p>
          <a:endParaRPr lang="en-US"/>
        </a:p>
      </dgm:t>
    </dgm:pt>
    <dgm:pt modelId="{A085E87B-C2DF-4247-82BC-B3B621BFDD18}" type="pres">
      <dgm:prSet presAssocID="{D8347221-4947-4FCB-B10D-91C955A69AF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FE25B4D6-C579-654B-88A4-26746311BA44}" type="pres">
      <dgm:prSet presAssocID="{2EE0060D-547E-4231-BAC3-A034F17848E0}" presName="thickLine" presStyleLbl="alignNode1" presStyleIdx="0" presStyleCnt="3"/>
      <dgm:spPr/>
    </dgm:pt>
    <dgm:pt modelId="{2E48AE27-7304-DA4C-AAFE-DB6DD5B77B30}" type="pres">
      <dgm:prSet presAssocID="{2EE0060D-547E-4231-BAC3-A034F17848E0}" presName="horz1" presStyleCnt="0"/>
      <dgm:spPr/>
    </dgm:pt>
    <dgm:pt modelId="{4DACC198-DA84-9848-A6F1-E6B7257B5F80}" type="pres">
      <dgm:prSet presAssocID="{2EE0060D-547E-4231-BAC3-A034F17848E0}" presName="tx1" presStyleLbl="revTx" presStyleIdx="0" presStyleCnt="3"/>
      <dgm:spPr/>
      <dgm:t>
        <a:bodyPr/>
        <a:lstStyle/>
        <a:p>
          <a:endParaRPr lang="en-IN"/>
        </a:p>
      </dgm:t>
    </dgm:pt>
    <dgm:pt modelId="{B6E2AE2F-F14F-A94F-8C1E-2739D1FAB4F3}" type="pres">
      <dgm:prSet presAssocID="{2EE0060D-547E-4231-BAC3-A034F17848E0}" presName="vert1" presStyleCnt="0"/>
      <dgm:spPr/>
    </dgm:pt>
    <dgm:pt modelId="{12EE3993-C3FF-B842-A1A6-2A48E1AA6B2D}" type="pres">
      <dgm:prSet presAssocID="{7F13F388-0826-40B2-90F9-C4FD1A1ABEB8}" presName="thickLine" presStyleLbl="alignNode1" presStyleIdx="1" presStyleCnt="3"/>
      <dgm:spPr/>
    </dgm:pt>
    <dgm:pt modelId="{88CE70F6-4DD5-5A4C-81A5-483E35964D72}" type="pres">
      <dgm:prSet presAssocID="{7F13F388-0826-40B2-90F9-C4FD1A1ABEB8}" presName="horz1" presStyleCnt="0"/>
      <dgm:spPr/>
    </dgm:pt>
    <dgm:pt modelId="{BF87E564-A29D-894C-9E6F-89801F275BB2}" type="pres">
      <dgm:prSet presAssocID="{7F13F388-0826-40B2-90F9-C4FD1A1ABEB8}" presName="tx1" presStyleLbl="revTx" presStyleIdx="1" presStyleCnt="3"/>
      <dgm:spPr/>
      <dgm:t>
        <a:bodyPr/>
        <a:lstStyle/>
        <a:p>
          <a:endParaRPr lang="en-IN"/>
        </a:p>
      </dgm:t>
    </dgm:pt>
    <dgm:pt modelId="{F96EBB65-62D8-1742-B32A-8B8648430398}" type="pres">
      <dgm:prSet presAssocID="{7F13F388-0826-40B2-90F9-C4FD1A1ABEB8}" presName="vert1" presStyleCnt="0"/>
      <dgm:spPr/>
    </dgm:pt>
    <dgm:pt modelId="{13CEA835-EA2E-5049-B101-07666262E540}" type="pres">
      <dgm:prSet presAssocID="{0E071DA8-A557-4C07-9DD4-B52F9A447195}" presName="thickLine" presStyleLbl="alignNode1" presStyleIdx="2" presStyleCnt="3"/>
      <dgm:spPr/>
    </dgm:pt>
    <dgm:pt modelId="{92EE8CD1-BB2F-F14F-8347-36BCB7FDF04D}" type="pres">
      <dgm:prSet presAssocID="{0E071DA8-A557-4C07-9DD4-B52F9A447195}" presName="horz1" presStyleCnt="0"/>
      <dgm:spPr/>
    </dgm:pt>
    <dgm:pt modelId="{FF15F31A-84F4-0D42-9874-3CEF7415CDE4}" type="pres">
      <dgm:prSet presAssocID="{0E071DA8-A557-4C07-9DD4-B52F9A447195}" presName="tx1" presStyleLbl="revTx" presStyleIdx="2" presStyleCnt="3"/>
      <dgm:spPr/>
      <dgm:t>
        <a:bodyPr/>
        <a:lstStyle/>
        <a:p>
          <a:endParaRPr lang="en-IN"/>
        </a:p>
      </dgm:t>
    </dgm:pt>
    <dgm:pt modelId="{598FD9C7-CB53-244C-924D-ADB3E81C3287}" type="pres">
      <dgm:prSet presAssocID="{0E071DA8-A557-4C07-9DD4-B52F9A447195}" presName="vert1" presStyleCnt="0"/>
      <dgm:spPr/>
    </dgm:pt>
  </dgm:ptLst>
  <dgm:cxnLst>
    <dgm:cxn modelId="{D67407DA-6BE5-4091-A774-85F460A0F44C}" srcId="{D8347221-4947-4FCB-B10D-91C955A69AFE}" destId="{2EE0060D-547E-4231-BAC3-A034F17848E0}" srcOrd="0" destOrd="0" parTransId="{A1FF9656-51AA-4B1C-A8AF-1E48DECFE115}" sibTransId="{DE9A41E8-D742-43D9-8545-BAFC672F6029}"/>
    <dgm:cxn modelId="{9D090F7C-BE5B-3D45-9C6E-44D6C0D3D55E}" type="presOf" srcId="{D8347221-4947-4FCB-B10D-91C955A69AFE}" destId="{A085E87B-C2DF-4247-82BC-B3B621BFDD18}" srcOrd="0" destOrd="0" presId="urn:microsoft.com/office/officeart/2008/layout/LinedList"/>
    <dgm:cxn modelId="{FBC53F8F-6D1C-433D-AAF7-D064C7FEA56C}" srcId="{D8347221-4947-4FCB-B10D-91C955A69AFE}" destId="{0E071DA8-A557-4C07-9DD4-B52F9A447195}" srcOrd="2" destOrd="0" parTransId="{CC2A0860-0BF9-403E-88A8-331126AD7C5C}" sibTransId="{0BC58FF6-B204-4821-A619-85BC25A7466D}"/>
    <dgm:cxn modelId="{3F6CB8BD-5BA4-844D-AE32-D2D6EAE68C78}" type="presOf" srcId="{2EE0060D-547E-4231-BAC3-A034F17848E0}" destId="{4DACC198-DA84-9848-A6F1-E6B7257B5F80}" srcOrd="0" destOrd="0" presId="urn:microsoft.com/office/officeart/2008/layout/LinedList"/>
    <dgm:cxn modelId="{5D2B7F2E-9977-43DB-AA22-96704938215C}" srcId="{D8347221-4947-4FCB-B10D-91C955A69AFE}" destId="{7F13F388-0826-40B2-90F9-C4FD1A1ABEB8}" srcOrd="1" destOrd="0" parTransId="{65DCCEA3-9809-4330-9C23-730A9E939B9B}" sibTransId="{72E17502-EFB1-4602-930E-D9FAD3B21526}"/>
    <dgm:cxn modelId="{5144C2F7-8A5E-694E-BF47-B3BAA29A9DD1}" type="presOf" srcId="{0E071DA8-A557-4C07-9DD4-B52F9A447195}" destId="{FF15F31A-84F4-0D42-9874-3CEF7415CDE4}" srcOrd="0" destOrd="0" presId="urn:microsoft.com/office/officeart/2008/layout/LinedList"/>
    <dgm:cxn modelId="{AB1E80AF-2560-7547-B83A-EFC64AEE3C9F}" type="presOf" srcId="{7F13F388-0826-40B2-90F9-C4FD1A1ABEB8}" destId="{BF87E564-A29D-894C-9E6F-89801F275BB2}" srcOrd="0" destOrd="0" presId="urn:microsoft.com/office/officeart/2008/layout/LinedList"/>
    <dgm:cxn modelId="{090D71D8-FEF3-DB4E-91B9-8024B9854F7D}" type="presParOf" srcId="{A085E87B-C2DF-4247-82BC-B3B621BFDD18}" destId="{FE25B4D6-C579-654B-88A4-26746311BA44}" srcOrd="0" destOrd="0" presId="urn:microsoft.com/office/officeart/2008/layout/LinedList"/>
    <dgm:cxn modelId="{D12EF482-3D32-7948-BC05-BD8427EF00CA}" type="presParOf" srcId="{A085E87B-C2DF-4247-82BC-B3B621BFDD18}" destId="{2E48AE27-7304-DA4C-AAFE-DB6DD5B77B30}" srcOrd="1" destOrd="0" presId="urn:microsoft.com/office/officeart/2008/layout/LinedList"/>
    <dgm:cxn modelId="{80844ABD-71EE-4D44-87AF-23B60FAE4D31}" type="presParOf" srcId="{2E48AE27-7304-DA4C-AAFE-DB6DD5B77B30}" destId="{4DACC198-DA84-9848-A6F1-E6B7257B5F80}" srcOrd="0" destOrd="0" presId="urn:microsoft.com/office/officeart/2008/layout/LinedList"/>
    <dgm:cxn modelId="{693F4881-AAFE-904C-87AA-171F4C6C402D}" type="presParOf" srcId="{2E48AE27-7304-DA4C-AAFE-DB6DD5B77B30}" destId="{B6E2AE2F-F14F-A94F-8C1E-2739D1FAB4F3}" srcOrd="1" destOrd="0" presId="urn:microsoft.com/office/officeart/2008/layout/LinedList"/>
    <dgm:cxn modelId="{3D4B4555-9698-6148-9744-B7AC18485C5A}" type="presParOf" srcId="{A085E87B-C2DF-4247-82BC-B3B621BFDD18}" destId="{12EE3993-C3FF-B842-A1A6-2A48E1AA6B2D}" srcOrd="2" destOrd="0" presId="urn:microsoft.com/office/officeart/2008/layout/LinedList"/>
    <dgm:cxn modelId="{596BC249-79B4-774B-9766-86246E7BC6C9}" type="presParOf" srcId="{A085E87B-C2DF-4247-82BC-B3B621BFDD18}" destId="{88CE70F6-4DD5-5A4C-81A5-483E35964D72}" srcOrd="3" destOrd="0" presId="urn:microsoft.com/office/officeart/2008/layout/LinedList"/>
    <dgm:cxn modelId="{A0BDEF6C-1711-1F44-9E3C-10CE729163A8}" type="presParOf" srcId="{88CE70F6-4DD5-5A4C-81A5-483E35964D72}" destId="{BF87E564-A29D-894C-9E6F-89801F275BB2}" srcOrd="0" destOrd="0" presId="urn:microsoft.com/office/officeart/2008/layout/LinedList"/>
    <dgm:cxn modelId="{DC1047A5-97D7-404F-804F-3041483AFA6B}" type="presParOf" srcId="{88CE70F6-4DD5-5A4C-81A5-483E35964D72}" destId="{F96EBB65-62D8-1742-B32A-8B8648430398}" srcOrd="1" destOrd="0" presId="urn:microsoft.com/office/officeart/2008/layout/LinedList"/>
    <dgm:cxn modelId="{CC78E704-208E-C24D-A253-30EECB9F1C78}" type="presParOf" srcId="{A085E87B-C2DF-4247-82BC-B3B621BFDD18}" destId="{13CEA835-EA2E-5049-B101-07666262E540}" srcOrd="4" destOrd="0" presId="urn:microsoft.com/office/officeart/2008/layout/LinedList"/>
    <dgm:cxn modelId="{A5EC1A06-051D-E642-B0E6-02A2D468BE41}" type="presParOf" srcId="{A085E87B-C2DF-4247-82BC-B3B621BFDD18}" destId="{92EE8CD1-BB2F-F14F-8347-36BCB7FDF04D}" srcOrd="5" destOrd="0" presId="urn:microsoft.com/office/officeart/2008/layout/LinedList"/>
    <dgm:cxn modelId="{428322B7-E81A-DC4D-BAF4-D6036FBC9883}" type="presParOf" srcId="{92EE8CD1-BB2F-F14F-8347-36BCB7FDF04D}" destId="{FF15F31A-84F4-0D42-9874-3CEF7415CDE4}" srcOrd="0" destOrd="0" presId="urn:microsoft.com/office/officeart/2008/layout/LinedList"/>
    <dgm:cxn modelId="{7B6A606C-1462-4C48-BFC7-EE935508E419}" type="presParOf" srcId="{92EE8CD1-BB2F-F14F-8347-36BCB7FDF04D}" destId="{598FD9C7-CB53-244C-924D-ADB3E81C32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D2A7D77-5E3E-4F5A-901A-BEA6F0D3409B}" type="doc">
      <dgm:prSet loTypeId="urn:microsoft.com/office/officeart/2005/8/layout/vList2" loCatId="list" qsTypeId="urn:microsoft.com/office/officeart/2005/8/quickstyle/simple4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FA29B474-5AE5-4755-B721-69E512F56CAC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Preamble</a:t>
          </a:r>
        </a:p>
      </dgm:t>
    </dgm:pt>
    <dgm:pt modelId="{68086CF8-A3D7-457A-9E80-7C3E22C9473F}" type="parTrans" cxnId="{E18C9E9E-989D-4D90-B50F-2A0F7D1DCCF9}">
      <dgm:prSet/>
      <dgm:spPr/>
      <dgm:t>
        <a:bodyPr/>
        <a:lstStyle/>
        <a:p>
          <a:endParaRPr lang="en-US"/>
        </a:p>
      </dgm:t>
    </dgm:pt>
    <dgm:pt modelId="{B1BBC050-DC81-4797-9EB7-F81CB03DE7BD}" type="sibTrans" cxnId="{E18C9E9E-989D-4D90-B50F-2A0F7D1DCCF9}">
      <dgm:prSet/>
      <dgm:spPr/>
      <dgm:t>
        <a:bodyPr/>
        <a:lstStyle/>
        <a:p>
          <a:endParaRPr lang="en-US"/>
        </a:p>
      </dgm:t>
    </dgm:pt>
    <dgm:pt modelId="{A484F928-5C5C-4A5B-85A1-3EBEE32EE040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Main part</a:t>
          </a:r>
        </a:p>
      </dgm:t>
    </dgm:pt>
    <dgm:pt modelId="{8337D1B4-F51A-47E1-84C5-B8BA340810D3}" type="parTrans" cxnId="{6A021430-DEEB-44A8-BBA8-6F2D1B7B9253}">
      <dgm:prSet/>
      <dgm:spPr/>
      <dgm:t>
        <a:bodyPr/>
        <a:lstStyle/>
        <a:p>
          <a:endParaRPr lang="en-US"/>
        </a:p>
      </dgm:t>
    </dgm:pt>
    <dgm:pt modelId="{9FA93312-589E-4F67-8A36-D7BA85D2E833}" type="sibTrans" cxnId="{6A021430-DEEB-44A8-BBA8-6F2D1B7B9253}">
      <dgm:prSet/>
      <dgm:spPr/>
      <dgm:t>
        <a:bodyPr/>
        <a:lstStyle/>
        <a:p>
          <a:endParaRPr lang="en-US"/>
        </a:p>
      </dgm:t>
    </dgm:pt>
    <dgm:pt modelId="{1ABC3B33-CF47-4816-A784-B76819DA341E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Bibliography</a:t>
          </a:r>
        </a:p>
      </dgm:t>
    </dgm:pt>
    <dgm:pt modelId="{E7227E97-2D2C-4631-A9F7-AC47676EB1A8}" type="parTrans" cxnId="{D4ACD39E-8BAC-4EE8-85C7-E831FFF11DD1}">
      <dgm:prSet/>
      <dgm:spPr/>
      <dgm:t>
        <a:bodyPr/>
        <a:lstStyle/>
        <a:p>
          <a:endParaRPr lang="en-US"/>
        </a:p>
      </dgm:t>
    </dgm:pt>
    <dgm:pt modelId="{90531843-4DB0-4675-9022-39D9361AECD4}" type="sibTrans" cxnId="{D4ACD39E-8BAC-4EE8-85C7-E831FFF11DD1}">
      <dgm:prSet/>
      <dgm:spPr/>
      <dgm:t>
        <a:bodyPr/>
        <a:lstStyle/>
        <a:p>
          <a:endParaRPr lang="en-US"/>
        </a:p>
      </dgm:t>
    </dgm:pt>
    <dgm:pt modelId="{E2150575-483F-CF4A-BF10-4C52CF47B373}" type="pres">
      <dgm:prSet presAssocID="{DD2A7D77-5E3E-4F5A-901A-BEA6F0D340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2C4B6F-486A-BF4C-875E-CE63B468F2AB}" type="pres">
      <dgm:prSet presAssocID="{FA29B474-5AE5-4755-B721-69E512F56CA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B708BD-B522-9242-B029-471B814F369A}" type="pres">
      <dgm:prSet presAssocID="{B1BBC050-DC81-4797-9EB7-F81CB03DE7BD}" presName="spacer" presStyleCnt="0"/>
      <dgm:spPr/>
    </dgm:pt>
    <dgm:pt modelId="{3C0E8ADE-34B2-614C-BEA7-DB829738EE46}" type="pres">
      <dgm:prSet presAssocID="{A484F928-5C5C-4A5B-85A1-3EBEE32EE04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ECC85B-9D7B-0645-AD3A-144E3BBED47B}" type="pres">
      <dgm:prSet presAssocID="{9FA93312-589E-4F67-8A36-D7BA85D2E833}" presName="spacer" presStyleCnt="0"/>
      <dgm:spPr/>
    </dgm:pt>
    <dgm:pt modelId="{A9377A27-5497-C14A-B7E5-1207A6BE2426}" type="pres">
      <dgm:prSet presAssocID="{1ABC3B33-CF47-4816-A784-B76819DA34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18C9E9E-989D-4D90-B50F-2A0F7D1DCCF9}" srcId="{DD2A7D77-5E3E-4F5A-901A-BEA6F0D3409B}" destId="{FA29B474-5AE5-4755-B721-69E512F56CAC}" srcOrd="0" destOrd="0" parTransId="{68086CF8-A3D7-457A-9E80-7C3E22C9473F}" sibTransId="{B1BBC050-DC81-4797-9EB7-F81CB03DE7BD}"/>
    <dgm:cxn modelId="{904506DF-CCB2-F140-99CC-B2EF79F56907}" type="presOf" srcId="{DD2A7D77-5E3E-4F5A-901A-BEA6F0D3409B}" destId="{E2150575-483F-CF4A-BF10-4C52CF47B373}" srcOrd="0" destOrd="0" presId="urn:microsoft.com/office/officeart/2005/8/layout/vList2"/>
    <dgm:cxn modelId="{D4ACD39E-8BAC-4EE8-85C7-E831FFF11DD1}" srcId="{DD2A7D77-5E3E-4F5A-901A-BEA6F0D3409B}" destId="{1ABC3B33-CF47-4816-A784-B76819DA341E}" srcOrd="2" destOrd="0" parTransId="{E7227E97-2D2C-4631-A9F7-AC47676EB1A8}" sibTransId="{90531843-4DB0-4675-9022-39D9361AECD4}"/>
    <dgm:cxn modelId="{4ECF4A7D-5CB5-5742-8046-D45825C3FA2E}" type="presOf" srcId="{FA29B474-5AE5-4755-B721-69E512F56CAC}" destId="{AC2C4B6F-486A-BF4C-875E-CE63B468F2AB}" srcOrd="0" destOrd="0" presId="urn:microsoft.com/office/officeart/2005/8/layout/vList2"/>
    <dgm:cxn modelId="{B8F5A451-D367-E845-9F36-6A0F789BA147}" type="presOf" srcId="{1ABC3B33-CF47-4816-A784-B76819DA341E}" destId="{A9377A27-5497-C14A-B7E5-1207A6BE2426}" srcOrd="0" destOrd="0" presId="urn:microsoft.com/office/officeart/2005/8/layout/vList2"/>
    <dgm:cxn modelId="{6A021430-DEEB-44A8-BBA8-6F2D1B7B9253}" srcId="{DD2A7D77-5E3E-4F5A-901A-BEA6F0D3409B}" destId="{A484F928-5C5C-4A5B-85A1-3EBEE32EE040}" srcOrd="1" destOrd="0" parTransId="{8337D1B4-F51A-47E1-84C5-B8BA340810D3}" sibTransId="{9FA93312-589E-4F67-8A36-D7BA85D2E833}"/>
    <dgm:cxn modelId="{3FFBEB1A-9F51-1B46-8CA0-385B3B1D605A}" type="presOf" srcId="{A484F928-5C5C-4A5B-85A1-3EBEE32EE040}" destId="{3C0E8ADE-34B2-614C-BEA7-DB829738EE46}" srcOrd="0" destOrd="0" presId="urn:microsoft.com/office/officeart/2005/8/layout/vList2"/>
    <dgm:cxn modelId="{AB76E9A0-CB4A-9E48-A6C1-42580A2789E8}" type="presParOf" srcId="{E2150575-483F-CF4A-BF10-4C52CF47B373}" destId="{AC2C4B6F-486A-BF4C-875E-CE63B468F2AB}" srcOrd="0" destOrd="0" presId="urn:microsoft.com/office/officeart/2005/8/layout/vList2"/>
    <dgm:cxn modelId="{8BD3034E-4A8A-5742-B2FE-BD8126724F40}" type="presParOf" srcId="{E2150575-483F-CF4A-BF10-4C52CF47B373}" destId="{B2B708BD-B522-9242-B029-471B814F369A}" srcOrd="1" destOrd="0" presId="urn:microsoft.com/office/officeart/2005/8/layout/vList2"/>
    <dgm:cxn modelId="{92504969-AB8D-9845-92F2-AF4AC5852091}" type="presParOf" srcId="{E2150575-483F-CF4A-BF10-4C52CF47B373}" destId="{3C0E8ADE-34B2-614C-BEA7-DB829738EE46}" srcOrd="2" destOrd="0" presId="urn:microsoft.com/office/officeart/2005/8/layout/vList2"/>
    <dgm:cxn modelId="{E5431527-2A03-C24A-9790-C5E2CA50CEE7}" type="presParOf" srcId="{E2150575-483F-CF4A-BF10-4C52CF47B373}" destId="{F1ECC85B-9D7B-0645-AD3A-144E3BBED47B}" srcOrd="3" destOrd="0" presId="urn:microsoft.com/office/officeart/2005/8/layout/vList2"/>
    <dgm:cxn modelId="{6B39F6E3-F8F6-8147-95F4-062FD3D5FA91}" type="presParOf" srcId="{E2150575-483F-CF4A-BF10-4C52CF47B373}" destId="{A9377A27-5497-C14A-B7E5-1207A6BE24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A65177A-FCA5-475B-9D4D-3995F0823A49}" type="doc">
      <dgm:prSet loTypeId="urn:microsoft.com/office/officeart/2005/8/layout/arrow5#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629746-70D2-49D4-B3D8-4F1F650E71D3}">
      <dgm:prSet/>
      <dgm:spPr/>
      <dgm:t>
        <a:bodyPr/>
        <a:lstStyle/>
        <a:p>
          <a:r>
            <a:rPr lang="en-US"/>
            <a:t>TYPE  </a:t>
          </a:r>
        </a:p>
      </dgm:t>
    </dgm:pt>
    <dgm:pt modelId="{657EE681-0B76-4ABC-856E-EB1C1DC7CE01}" type="parTrans" cxnId="{6C71A7E4-05BF-4398-9BA3-0EF0C93D9CD5}">
      <dgm:prSet/>
      <dgm:spPr/>
      <dgm:t>
        <a:bodyPr/>
        <a:lstStyle/>
        <a:p>
          <a:endParaRPr lang="en-US"/>
        </a:p>
      </dgm:t>
    </dgm:pt>
    <dgm:pt modelId="{4651A3C2-2B3F-4F54-8746-639ACEB30001}" type="sibTrans" cxnId="{6C71A7E4-05BF-4398-9BA3-0EF0C93D9CD5}">
      <dgm:prSet/>
      <dgm:spPr/>
      <dgm:t>
        <a:bodyPr/>
        <a:lstStyle/>
        <a:p>
          <a:endParaRPr lang="en-US"/>
        </a:p>
      </dgm:t>
    </dgm:pt>
    <dgm:pt modelId="{C113206E-3E83-4DD2-B4FC-41AA1B184389}">
      <dgm:prSet/>
      <dgm:spPr/>
      <dgm:t>
        <a:bodyPr/>
        <a:lstStyle/>
        <a:p>
          <a:r>
            <a:rPr lang="en-US"/>
            <a:t>ARTICLE, PHDTHESIS, THESIS, BOOK, INCOLLECTION, ONLINE</a:t>
          </a:r>
          <a:r>
            <a:rPr lang="en-GB"/>
            <a:t>...</a:t>
          </a:r>
          <a:endParaRPr lang="en-US"/>
        </a:p>
      </dgm:t>
    </dgm:pt>
    <dgm:pt modelId="{D5F0973C-40B1-40C1-9C62-09976B1004A5}" type="parTrans" cxnId="{F11F5E15-E65F-41D2-9BC0-9DF1E827C4F1}">
      <dgm:prSet/>
      <dgm:spPr/>
      <dgm:t>
        <a:bodyPr/>
        <a:lstStyle/>
        <a:p>
          <a:endParaRPr lang="en-US"/>
        </a:p>
      </dgm:t>
    </dgm:pt>
    <dgm:pt modelId="{3F620578-562C-4EC7-8116-5890C5642649}" type="sibTrans" cxnId="{F11F5E15-E65F-41D2-9BC0-9DF1E827C4F1}">
      <dgm:prSet/>
      <dgm:spPr/>
      <dgm:t>
        <a:bodyPr/>
        <a:lstStyle/>
        <a:p>
          <a:endParaRPr lang="en-US"/>
        </a:p>
      </dgm:t>
    </dgm:pt>
    <dgm:pt modelId="{DBAE564A-C034-4F1E-8BCA-EDF9EF0A2B96}">
      <dgm:prSet/>
      <dgm:spPr/>
      <dgm:t>
        <a:bodyPr/>
        <a:lstStyle/>
        <a:p>
          <a:r>
            <a:rPr lang="en-GB"/>
            <a:t>ID for citation</a:t>
          </a:r>
          <a:endParaRPr lang="en-US"/>
        </a:p>
      </dgm:t>
    </dgm:pt>
    <dgm:pt modelId="{282BC7F6-8188-4F9A-85FF-92A0D6253EE2}" type="parTrans" cxnId="{13FD1D10-8E78-45D5-BAEB-19638022E5D8}">
      <dgm:prSet/>
      <dgm:spPr/>
      <dgm:t>
        <a:bodyPr/>
        <a:lstStyle/>
        <a:p>
          <a:endParaRPr lang="en-US"/>
        </a:p>
      </dgm:t>
    </dgm:pt>
    <dgm:pt modelId="{E137D19C-BB1A-45B6-963F-021A186F0730}" type="sibTrans" cxnId="{13FD1D10-8E78-45D5-BAEB-19638022E5D8}">
      <dgm:prSet/>
      <dgm:spPr/>
      <dgm:t>
        <a:bodyPr/>
        <a:lstStyle/>
        <a:p>
          <a:endParaRPr lang="en-US"/>
        </a:p>
      </dgm:t>
    </dgm:pt>
    <dgm:pt modelId="{1FCF7E17-E066-2849-9ED9-8B3AED6E5808}" type="pres">
      <dgm:prSet presAssocID="{1A65177A-FCA5-475B-9D4D-3995F0823A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4F01DF3-0E00-0D4F-B1D9-EB2EAA46551D}" type="pres">
      <dgm:prSet presAssocID="{B7629746-70D2-49D4-B3D8-4F1F650E71D3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85D457-8D20-7545-B786-6F0602223631}" type="pres">
      <dgm:prSet presAssocID="{DBAE564A-C034-4F1E-8BCA-EDF9EF0A2B96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11F5E15-E65F-41D2-9BC0-9DF1E827C4F1}" srcId="{B7629746-70D2-49D4-B3D8-4F1F650E71D3}" destId="{C113206E-3E83-4DD2-B4FC-41AA1B184389}" srcOrd="0" destOrd="0" parTransId="{D5F0973C-40B1-40C1-9C62-09976B1004A5}" sibTransId="{3F620578-562C-4EC7-8116-5890C5642649}"/>
    <dgm:cxn modelId="{750C204A-8C22-D843-8623-C68E6AA2D3A3}" type="presOf" srcId="{1A65177A-FCA5-475B-9D4D-3995F0823A49}" destId="{1FCF7E17-E066-2849-9ED9-8B3AED6E5808}" srcOrd="0" destOrd="0" presId="urn:microsoft.com/office/officeart/2005/8/layout/arrow5#1"/>
    <dgm:cxn modelId="{70DE64EB-9304-A04B-BC80-53E4DBC91D68}" type="presOf" srcId="{C113206E-3E83-4DD2-B4FC-41AA1B184389}" destId="{54F01DF3-0E00-0D4F-B1D9-EB2EAA46551D}" srcOrd="0" destOrd="1" presId="urn:microsoft.com/office/officeart/2005/8/layout/arrow5#1"/>
    <dgm:cxn modelId="{BB345071-645A-E04F-B0F2-10574A69C6F1}" type="presOf" srcId="{B7629746-70D2-49D4-B3D8-4F1F650E71D3}" destId="{54F01DF3-0E00-0D4F-B1D9-EB2EAA46551D}" srcOrd="0" destOrd="0" presId="urn:microsoft.com/office/officeart/2005/8/layout/arrow5#1"/>
    <dgm:cxn modelId="{4F9B93A8-2979-7E47-9A2C-4D36798112C1}" type="presOf" srcId="{DBAE564A-C034-4F1E-8BCA-EDF9EF0A2B96}" destId="{D785D457-8D20-7545-B786-6F0602223631}" srcOrd="0" destOrd="0" presId="urn:microsoft.com/office/officeart/2005/8/layout/arrow5#1"/>
    <dgm:cxn modelId="{6C71A7E4-05BF-4398-9BA3-0EF0C93D9CD5}" srcId="{1A65177A-FCA5-475B-9D4D-3995F0823A49}" destId="{B7629746-70D2-49D4-B3D8-4F1F650E71D3}" srcOrd="0" destOrd="0" parTransId="{657EE681-0B76-4ABC-856E-EB1C1DC7CE01}" sibTransId="{4651A3C2-2B3F-4F54-8746-639ACEB30001}"/>
    <dgm:cxn modelId="{13FD1D10-8E78-45D5-BAEB-19638022E5D8}" srcId="{1A65177A-FCA5-475B-9D4D-3995F0823A49}" destId="{DBAE564A-C034-4F1E-8BCA-EDF9EF0A2B96}" srcOrd="1" destOrd="0" parTransId="{282BC7F6-8188-4F9A-85FF-92A0D6253EE2}" sibTransId="{E137D19C-BB1A-45B6-963F-021A186F0730}"/>
    <dgm:cxn modelId="{62B44D77-C830-B14C-9F36-392A4957A44B}" type="presParOf" srcId="{1FCF7E17-E066-2849-9ED9-8B3AED6E5808}" destId="{54F01DF3-0E00-0D4F-B1D9-EB2EAA46551D}" srcOrd="0" destOrd="0" presId="urn:microsoft.com/office/officeart/2005/8/layout/arrow5#1"/>
    <dgm:cxn modelId="{F47C4828-E3D3-6146-9E8C-906A84BCA383}" type="presParOf" srcId="{1FCF7E17-E066-2849-9ED9-8B3AED6E5808}" destId="{D785D457-8D20-7545-B786-6F0602223631}" srcOrd="1" destOrd="0" presId="urn:microsoft.com/office/officeart/2005/8/layout/arrow5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7B037F5-2AE8-4C84-AA5F-745E3AC921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22E73D5-30AA-4705-9895-3E5451A61242}">
      <dgm:prSet custT="1"/>
      <dgm:spPr/>
      <dgm:t>
        <a:bodyPr/>
        <a:lstStyle/>
        <a:p>
          <a:r>
            <a:rPr lang="en-US" sz="1800" dirty="0">
              <a:latin typeface="Cambria" pitchFamily="18" charset="0"/>
              <a:ea typeface="Cambria" pitchFamily="18" charset="0"/>
            </a:rPr>
            <a:t>Write inside-out</a:t>
          </a:r>
        </a:p>
      </dgm:t>
    </dgm:pt>
    <dgm:pt modelId="{ABAF1138-6F35-472E-976C-1700F36857C9}" type="parTrans" cxnId="{654A025C-9AE8-4B82-88FC-BB46BFD6616C}">
      <dgm:prSet/>
      <dgm:spPr/>
      <dgm:t>
        <a:bodyPr/>
        <a:lstStyle/>
        <a:p>
          <a:endParaRPr lang="en-US"/>
        </a:p>
      </dgm:t>
    </dgm:pt>
    <dgm:pt modelId="{0D47FF7F-FA22-427F-BFE7-42AB0C7FF535}" type="sibTrans" cxnId="{654A025C-9AE8-4B82-88FC-BB46BFD6616C}">
      <dgm:prSet/>
      <dgm:spPr/>
      <dgm:t>
        <a:bodyPr/>
        <a:lstStyle/>
        <a:p>
          <a:endParaRPr lang="en-US"/>
        </a:p>
      </dgm:t>
    </dgm:pt>
    <dgm:pt modelId="{297EDD95-C9F1-4096-9137-36876CC21CEC}">
      <dgm:prSet custT="1"/>
      <dgm:spPr/>
      <dgm:t>
        <a:bodyPr/>
        <a:lstStyle/>
        <a:p>
          <a:r>
            <a:rPr lang="en-US" sz="1800" dirty="0">
              <a:latin typeface="Cambria" pitchFamily="18" charset="0"/>
              <a:ea typeface="Cambria" pitchFamily="18" charset="0"/>
            </a:rPr>
            <a:t>Make the reference list in parallel</a:t>
          </a:r>
        </a:p>
      </dgm:t>
    </dgm:pt>
    <dgm:pt modelId="{D8933544-9C4B-4D62-A9D6-78E267054CB9}" type="parTrans" cxnId="{9BC01A3C-9925-4EA3-9F20-04BD64624F4E}">
      <dgm:prSet/>
      <dgm:spPr/>
      <dgm:t>
        <a:bodyPr/>
        <a:lstStyle/>
        <a:p>
          <a:endParaRPr lang="en-US"/>
        </a:p>
      </dgm:t>
    </dgm:pt>
    <dgm:pt modelId="{13E0A456-2444-425B-93BE-01D1668E3050}" type="sibTrans" cxnId="{9BC01A3C-9925-4EA3-9F20-04BD64624F4E}">
      <dgm:prSet/>
      <dgm:spPr/>
      <dgm:t>
        <a:bodyPr/>
        <a:lstStyle/>
        <a:p>
          <a:endParaRPr lang="en-US"/>
        </a:p>
      </dgm:t>
    </dgm:pt>
    <dgm:pt modelId="{B798B102-6100-48EC-9C6B-A1B3FA39DC03}">
      <dgm:prSet custT="1"/>
      <dgm:spPr/>
      <dgm:t>
        <a:bodyPr/>
        <a:lstStyle/>
        <a:p>
          <a:r>
            <a:rPr lang="en-US" sz="1800" dirty="0">
              <a:latin typeface="Cambria" pitchFamily="18" charset="0"/>
              <a:ea typeface="Cambria" pitchFamily="18" charset="0"/>
            </a:rPr>
            <a:t>Draft it first and re-read and re-write</a:t>
          </a:r>
        </a:p>
      </dgm:t>
    </dgm:pt>
    <dgm:pt modelId="{3C3A7497-219D-4D3C-81F1-DF9DD9365B24}" type="parTrans" cxnId="{DCBC176A-EA4E-418B-8561-9876C9F6848E}">
      <dgm:prSet/>
      <dgm:spPr/>
      <dgm:t>
        <a:bodyPr/>
        <a:lstStyle/>
        <a:p>
          <a:endParaRPr lang="en-US"/>
        </a:p>
      </dgm:t>
    </dgm:pt>
    <dgm:pt modelId="{CF00BDEB-DFC4-4A5A-A27C-FCE7ED0A7270}" type="sibTrans" cxnId="{DCBC176A-EA4E-418B-8561-9876C9F6848E}">
      <dgm:prSet/>
      <dgm:spPr/>
      <dgm:t>
        <a:bodyPr/>
        <a:lstStyle/>
        <a:p>
          <a:endParaRPr lang="en-US"/>
        </a:p>
      </dgm:t>
    </dgm:pt>
    <dgm:pt modelId="{21C1CFC5-5B27-4586-A302-8BD767B1DA5B}">
      <dgm:prSet custT="1"/>
      <dgm:spPr/>
      <dgm:t>
        <a:bodyPr/>
        <a:lstStyle/>
        <a:p>
          <a:r>
            <a:rPr lang="en-US" sz="1800" dirty="0">
              <a:latin typeface="Cambria" pitchFamily="18" charset="0"/>
              <a:ea typeface="Cambria" pitchFamily="18" charset="0"/>
            </a:rPr>
            <a:t>Don’t use personal pronouns</a:t>
          </a:r>
        </a:p>
      </dgm:t>
    </dgm:pt>
    <dgm:pt modelId="{F70904D1-C75B-40E3-98E9-C8E86D3E2DE1}" type="parTrans" cxnId="{D3DB8DED-327E-4A6E-BD9E-8EA76F77B69B}">
      <dgm:prSet/>
      <dgm:spPr/>
      <dgm:t>
        <a:bodyPr/>
        <a:lstStyle/>
        <a:p>
          <a:endParaRPr lang="en-IN"/>
        </a:p>
      </dgm:t>
    </dgm:pt>
    <dgm:pt modelId="{124E66AC-B2E8-450D-A20A-DB3C94315ADB}" type="sibTrans" cxnId="{D3DB8DED-327E-4A6E-BD9E-8EA76F77B69B}">
      <dgm:prSet/>
      <dgm:spPr/>
      <dgm:t>
        <a:bodyPr/>
        <a:lstStyle/>
        <a:p>
          <a:endParaRPr lang="en-IN"/>
        </a:p>
      </dgm:t>
    </dgm:pt>
    <dgm:pt modelId="{EBF82B20-FC87-499F-B6B2-2C3E54C5ADF4}" type="pres">
      <dgm:prSet presAssocID="{C7B037F5-2AE8-4C84-AA5F-745E3AC921F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0D88355-250D-44DD-B0FD-05B63D19CC36}" type="pres">
      <dgm:prSet presAssocID="{922E73D5-30AA-4705-9895-3E5451A61242}" presName="compNode" presStyleCnt="0"/>
      <dgm:spPr/>
    </dgm:pt>
    <dgm:pt modelId="{CF9B88C0-BD86-4600-B7AF-9C46BB8ED4EA}" type="pres">
      <dgm:prSet presAssocID="{922E73D5-30AA-4705-9895-3E5451A612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Typewriter"/>
        </a:ext>
      </dgm:extLst>
    </dgm:pt>
    <dgm:pt modelId="{A848D0E7-3A72-4E99-AD6A-8B01F977137F}" type="pres">
      <dgm:prSet presAssocID="{922E73D5-30AA-4705-9895-3E5451A61242}" presName="spaceRect" presStyleCnt="0"/>
      <dgm:spPr/>
    </dgm:pt>
    <dgm:pt modelId="{EF8BEA09-940E-41AF-9FB4-3F6732160E97}" type="pres">
      <dgm:prSet presAssocID="{922E73D5-30AA-4705-9895-3E5451A6124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38153933-973C-4C52-8B4A-02DA21967815}" type="pres">
      <dgm:prSet presAssocID="{0D47FF7F-FA22-427F-BFE7-42AB0C7FF535}" presName="sibTrans" presStyleCnt="0"/>
      <dgm:spPr/>
    </dgm:pt>
    <dgm:pt modelId="{35F3DC58-957D-4E44-9823-1133CBE75901}" type="pres">
      <dgm:prSet presAssocID="{297EDD95-C9F1-4096-9137-36876CC21CEC}" presName="compNode" presStyleCnt="0"/>
      <dgm:spPr/>
    </dgm:pt>
    <dgm:pt modelId="{997D3E64-C8C7-4A9C-A723-361E9D9056C5}" type="pres">
      <dgm:prSet presAssocID="{297EDD95-C9F1-4096-9137-36876CC21C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Checkmark"/>
        </a:ext>
      </dgm:extLst>
    </dgm:pt>
    <dgm:pt modelId="{11C1FC1B-17CC-452C-96E5-F8D105845655}" type="pres">
      <dgm:prSet presAssocID="{297EDD95-C9F1-4096-9137-36876CC21CEC}" presName="spaceRect" presStyleCnt="0"/>
      <dgm:spPr/>
    </dgm:pt>
    <dgm:pt modelId="{AE06D368-D91D-49AC-93CF-3F9D35A7A450}" type="pres">
      <dgm:prSet presAssocID="{297EDD95-C9F1-4096-9137-36876CC21CEC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3EB9639-E6E8-47D4-B960-10D10A9CCD66}" type="pres">
      <dgm:prSet presAssocID="{13E0A456-2444-425B-93BE-01D1668E3050}" presName="sibTrans" presStyleCnt="0"/>
      <dgm:spPr/>
    </dgm:pt>
    <dgm:pt modelId="{07DB8D9D-B733-41BF-9C73-DB2ECBED2EA5}" type="pres">
      <dgm:prSet presAssocID="{B798B102-6100-48EC-9C6B-A1B3FA39DC03}" presName="compNode" presStyleCnt="0"/>
      <dgm:spPr/>
    </dgm:pt>
    <dgm:pt modelId="{32705E2A-8559-4752-84C1-701085ABD91A}" type="pres">
      <dgm:prSet presAssocID="{B798B102-6100-48EC-9C6B-A1B3FA39DC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Document"/>
        </a:ext>
      </dgm:extLst>
    </dgm:pt>
    <dgm:pt modelId="{5BF4A2D5-37BF-4C6A-9226-E0495015938C}" type="pres">
      <dgm:prSet presAssocID="{B798B102-6100-48EC-9C6B-A1B3FA39DC03}" presName="spaceRect" presStyleCnt="0"/>
      <dgm:spPr/>
    </dgm:pt>
    <dgm:pt modelId="{662D0D69-BD12-48A5-B12F-1864CC34D51D}" type="pres">
      <dgm:prSet presAssocID="{B798B102-6100-48EC-9C6B-A1B3FA39DC0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4475B4A-5D48-4BC1-B8C1-28D61BB0B48A}" type="pres">
      <dgm:prSet presAssocID="{CF00BDEB-DFC4-4A5A-A27C-FCE7ED0A7270}" presName="sibTrans" presStyleCnt="0"/>
      <dgm:spPr/>
    </dgm:pt>
    <dgm:pt modelId="{3BB7F8D2-6BF8-4E63-8EF0-CAD54EE0712E}" type="pres">
      <dgm:prSet presAssocID="{21C1CFC5-5B27-4586-A302-8BD767B1DA5B}" presName="compNode" presStyleCnt="0"/>
      <dgm:spPr/>
    </dgm:pt>
    <dgm:pt modelId="{9CDE0ACB-65CD-4EA6-AFD8-37F8611EA19B}" type="pres">
      <dgm:prSet presAssocID="{21C1CFC5-5B27-4586-A302-8BD767B1DA5B}" presName="iconRect" presStyleLbl="node1" presStyleIdx="3" presStyleCnt="4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6C2F8829-BCD3-49B3-8E15-8B005E4575B9}" type="pres">
      <dgm:prSet presAssocID="{21C1CFC5-5B27-4586-A302-8BD767B1DA5B}" presName="spaceRect" presStyleCnt="0"/>
      <dgm:spPr/>
    </dgm:pt>
    <dgm:pt modelId="{0115F138-BE50-4CC7-B4C7-81DDCE42AEBD}" type="pres">
      <dgm:prSet presAssocID="{21C1CFC5-5B27-4586-A302-8BD767B1DA5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306418E-B894-434A-8066-6193EDFDD6F6}" type="presOf" srcId="{B798B102-6100-48EC-9C6B-A1B3FA39DC03}" destId="{662D0D69-BD12-48A5-B12F-1864CC34D51D}" srcOrd="0" destOrd="0" presId="urn:microsoft.com/office/officeart/2018/2/layout/IconLabelList"/>
    <dgm:cxn modelId="{9BC01A3C-9925-4EA3-9F20-04BD64624F4E}" srcId="{C7B037F5-2AE8-4C84-AA5F-745E3AC921F2}" destId="{297EDD95-C9F1-4096-9137-36876CC21CEC}" srcOrd="1" destOrd="0" parTransId="{D8933544-9C4B-4D62-A9D6-78E267054CB9}" sibTransId="{13E0A456-2444-425B-93BE-01D1668E3050}"/>
    <dgm:cxn modelId="{EF24CBF6-37F0-4B73-BDF0-AE07103D7A08}" type="presOf" srcId="{297EDD95-C9F1-4096-9137-36876CC21CEC}" destId="{AE06D368-D91D-49AC-93CF-3F9D35A7A450}" srcOrd="0" destOrd="0" presId="urn:microsoft.com/office/officeart/2018/2/layout/IconLabelList"/>
    <dgm:cxn modelId="{DCBC176A-EA4E-418B-8561-9876C9F6848E}" srcId="{C7B037F5-2AE8-4C84-AA5F-745E3AC921F2}" destId="{B798B102-6100-48EC-9C6B-A1B3FA39DC03}" srcOrd="2" destOrd="0" parTransId="{3C3A7497-219D-4D3C-81F1-DF9DD9365B24}" sibTransId="{CF00BDEB-DFC4-4A5A-A27C-FCE7ED0A7270}"/>
    <dgm:cxn modelId="{654A025C-9AE8-4B82-88FC-BB46BFD6616C}" srcId="{C7B037F5-2AE8-4C84-AA5F-745E3AC921F2}" destId="{922E73D5-30AA-4705-9895-3E5451A61242}" srcOrd="0" destOrd="0" parTransId="{ABAF1138-6F35-472E-976C-1700F36857C9}" sibTransId="{0D47FF7F-FA22-427F-BFE7-42AB0C7FF535}"/>
    <dgm:cxn modelId="{D3DB8DED-327E-4A6E-BD9E-8EA76F77B69B}" srcId="{C7B037F5-2AE8-4C84-AA5F-745E3AC921F2}" destId="{21C1CFC5-5B27-4586-A302-8BD767B1DA5B}" srcOrd="3" destOrd="0" parTransId="{F70904D1-C75B-40E3-98E9-C8E86D3E2DE1}" sibTransId="{124E66AC-B2E8-450D-A20A-DB3C94315ADB}"/>
    <dgm:cxn modelId="{DFD4D594-3AD4-4E71-909E-4B0771F17616}" type="presOf" srcId="{922E73D5-30AA-4705-9895-3E5451A61242}" destId="{EF8BEA09-940E-41AF-9FB4-3F6732160E97}" srcOrd="0" destOrd="0" presId="urn:microsoft.com/office/officeart/2018/2/layout/IconLabelList"/>
    <dgm:cxn modelId="{301E399E-4B90-4C20-8201-30DC41B90F65}" type="presOf" srcId="{21C1CFC5-5B27-4586-A302-8BD767B1DA5B}" destId="{0115F138-BE50-4CC7-B4C7-81DDCE42AEBD}" srcOrd="0" destOrd="0" presId="urn:microsoft.com/office/officeart/2018/2/layout/IconLabelList"/>
    <dgm:cxn modelId="{8158ADE5-B498-4395-8859-C19D1CCA1C58}" type="presOf" srcId="{C7B037F5-2AE8-4C84-AA5F-745E3AC921F2}" destId="{EBF82B20-FC87-499F-B6B2-2C3E54C5ADF4}" srcOrd="0" destOrd="0" presId="urn:microsoft.com/office/officeart/2018/2/layout/IconLabelList"/>
    <dgm:cxn modelId="{D20B0125-CB09-404A-B223-FBFEAA7F191D}" type="presParOf" srcId="{EBF82B20-FC87-499F-B6B2-2C3E54C5ADF4}" destId="{70D88355-250D-44DD-B0FD-05B63D19CC36}" srcOrd="0" destOrd="0" presId="urn:microsoft.com/office/officeart/2018/2/layout/IconLabelList"/>
    <dgm:cxn modelId="{E43D94E4-A45A-4609-AAC6-362366CDDDA6}" type="presParOf" srcId="{70D88355-250D-44DD-B0FD-05B63D19CC36}" destId="{CF9B88C0-BD86-4600-B7AF-9C46BB8ED4EA}" srcOrd="0" destOrd="0" presId="urn:microsoft.com/office/officeart/2018/2/layout/IconLabelList"/>
    <dgm:cxn modelId="{33A9137D-9BC7-4AB7-9D76-1490F729FC0E}" type="presParOf" srcId="{70D88355-250D-44DD-B0FD-05B63D19CC36}" destId="{A848D0E7-3A72-4E99-AD6A-8B01F977137F}" srcOrd="1" destOrd="0" presId="urn:microsoft.com/office/officeart/2018/2/layout/IconLabelList"/>
    <dgm:cxn modelId="{2C8B2C57-43DB-4CA2-BCB9-FEDDA1852116}" type="presParOf" srcId="{70D88355-250D-44DD-B0FD-05B63D19CC36}" destId="{EF8BEA09-940E-41AF-9FB4-3F6732160E97}" srcOrd="2" destOrd="0" presId="urn:microsoft.com/office/officeart/2018/2/layout/IconLabelList"/>
    <dgm:cxn modelId="{DFB667E6-F805-4FC2-9286-B612AD056B99}" type="presParOf" srcId="{EBF82B20-FC87-499F-B6B2-2C3E54C5ADF4}" destId="{38153933-973C-4C52-8B4A-02DA21967815}" srcOrd="1" destOrd="0" presId="urn:microsoft.com/office/officeart/2018/2/layout/IconLabelList"/>
    <dgm:cxn modelId="{6A175807-66BB-4729-90B1-BE93DCABFE02}" type="presParOf" srcId="{EBF82B20-FC87-499F-B6B2-2C3E54C5ADF4}" destId="{35F3DC58-957D-4E44-9823-1133CBE75901}" srcOrd="2" destOrd="0" presId="urn:microsoft.com/office/officeart/2018/2/layout/IconLabelList"/>
    <dgm:cxn modelId="{ED0A2180-FE09-4294-9983-701B09F964FD}" type="presParOf" srcId="{35F3DC58-957D-4E44-9823-1133CBE75901}" destId="{997D3E64-C8C7-4A9C-A723-361E9D9056C5}" srcOrd="0" destOrd="0" presId="urn:microsoft.com/office/officeart/2018/2/layout/IconLabelList"/>
    <dgm:cxn modelId="{206C354C-C240-4243-A972-1C6CC928DA4C}" type="presParOf" srcId="{35F3DC58-957D-4E44-9823-1133CBE75901}" destId="{11C1FC1B-17CC-452C-96E5-F8D105845655}" srcOrd="1" destOrd="0" presId="urn:microsoft.com/office/officeart/2018/2/layout/IconLabelList"/>
    <dgm:cxn modelId="{8F72B645-92B8-457A-811C-F133E8FC9C6D}" type="presParOf" srcId="{35F3DC58-957D-4E44-9823-1133CBE75901}" destId="{AE06D368-D91D-49AC-93CF-3F9D35A7A450}" srcOrd="2" destOrd="0" presId="urn:microsoft.com/office/officeart/2018/2/layout/IconLabelList"/>
    <dgm:cxn modelId="{E4BE308B-4EE7-47F7-9272-C05AE4B43B95}" type="presParOf" srcId="{EBF82B20-FC87-499F-B6B2-2C3E54C5ADF4}" destId="{F3EB9639-E6E8-47D4-B960-10D10A9CCD66}" srcOrd="3" destOrd="0" presId="urn:microsoft.com/office/officeart/2018/2/layout/IconLabelList"/>
    <dgm:cxn modelId="{DEACE18E-C617-40D2-A622-8995528341AC}" type="presParOf" srcId="{EBF82B20-FC87-499F-B6B2-2C3E54C5ADF4}" destId="{07DB8D9D-B733-41BF-9C73-DB2ECBED2EA5}" srcOrd="4" destOrd="0" presId="urn:microsoft.com/office/officeart/2018/2/layout/IconLabelList"/>
    <dgm:cxn modelId="{445678B7-17AD-4D5F-9D9C-882040020AA7}" type="presParOf" srcId="{07DB8D9D-B733-41BF-9C73-DB2ECBED2EA5}" destId="{32705E2A-8559-4752-84C1-701085ABD91A}" srcOrd="0" destOrd="0" presId="urn:microsoft.com/office/officeart/2018/2/layout/IconLabelList"/>
    <dgm:cxn modelId="{25E44FD5-9790-4960-983F-37A431FBFDBD}" type="presParOf" srcId="{07DB8D9D-B733-41BF-9C73-DB2ECBED2EA5}" destId="{5BF4A2D5-37BF-4C6A-9226-E0495015938C}" srcOrd="1" destOrd="0" presId="urn:microsoft.com/office/officeart/2018/2/layout/IconLabelList"/>
    <dgm:cxn modelId="{22671655-3614-4797-9468-1EFC2444CB69}" type="presParOf" srcId="{07DB8D9D-B733-41BF-9C73-DB2ECBED2EA5}" destId="{662D0D69-BD12-48A5-B12F-1864CC34D51D}" srcOrd="2" destOrd="0" presId="urn:microsoft.com/office/officeart/2018/2/layout/IconLabelList"/>
    <dgm:cxn modelId="{4BB8444F-3764-467F-92FB-86C06117E51D}" type="presParOf" srcId="{EBF82B20-FC87-499F-B6B2-2C3E54C5ADF4}" destId="{D4475B4A-5D48-4BC1-B8C1-28D61BB0B48A}" srcOrd="5" destOrd="0" presId="urn:microsoft.com/office/officeart/2018/2/layout/IconLabelList"/>
    <dgm:cxn modelId="{40A8C9BE-3F3E-43E4-B1CC-5A56121D6C57}" type="presParOf" srcId="{EBF82B20-FC87-499F-B6B2-2C3E54C5ADF4}" destId="{3BB7F8D2-6BF8-4E63-8EF0-CAD54EE0712E}" srcOrd="6" destOrd="0" presId="urn:microsoft.com/office/officeart/2018/2/layout/IconLabelList"/>
    <dgm:cxn modelId="{98831264-F87F-4B4A-8CAA-7C2281D8F2F3}" type="presParOf" srcId="{3BB7F8D2-6BF8-4E63-8EF0-CAD54EE0712E}" destId="{9CDE0ACB-65CD-4EA6-AFD8-37F8611EA19B}" srcOrd="0" destOrd="0" presId="urn:microsoft.com/office/officeart/2018/2/layout/IconLabelList"/>
    <dgm:cxn modelId="{187157B0-AB36-4D57-A578-E964F05B0719}" type="presParOf" srcId="{3BB7F8D2-6BF8-4E63-8EF0-CAD54EE0712E}" destId="{6C2F8829-BCD3-49B3-8E15-8B005E4575B9}" srcOrd="1" destOrd="0" presId="urn:microsoft.com/office/officeart/2018/2/layout/IconLabelList"/>
    <dgm:cxn modelId="{4EFB1FEE-4BC1-4838-AAA9-1E1A3A7D516B}" type="presParOf" srcId="{3BB7F8D2-6BF8-4E63-8EF0-CAD54EE0712E}" destId="{0115F138-BE50-4CC7-B4C7-81DDCE42AE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9866DB5-47BD-45DC-9DE3-7C9A0FA64002}" type="doc">
      <dgm:prSet loTypeId="urn:microsoft.com/office/officeart/2008/layout/LinedList" loCatId="list" qsTypeId="urn:microsoft.com/office/officeart/2005/8/quickstyle/simple1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8FAFCFED-DC39-4E29-A77D-6C5DC61459B4}">
      <dgm:prSet custT="1"/>
      <dgm:spPr/>
      <dgm:t>
        <a:bodyPr/>
        <a:lstStyle/>
        <a:p>
          <a:r>
            <a:rPr lang="en-IN" sz="950">
              <a:latin typeface="Cambria" pitchFamily="18" charset="0"/>
              <a:ea typeface="Cambria" pitchFamily="18" charset="0"/>
            </a:rPr>
            <a:t>Al-Obaydi, Liqaa Habeb, 2017, What is the difference between results, discussion, and conclusions in writing a research paper?, URL: </a:t>
          </a:r>
          <a:r>
            <a:rPr lang="en-IN" sz="950">
              <a:latin typeface="Cambria" pitchFamily="18" charset="0"/>
              <a:ea typeface="Cambria" pitchFamily="18" charset="0"/>
              <a:hlinkClick xmlns:r="http://schemas.openxmlformats.org/officeDocument/2006/relationships" r:id="rId1"/>
            </a:rPr>
            <a:t>https://www.researchgate.net/post/What-is-the-difference-between-results-discussion-and-conclusions-in-writing-a-research-paper</a:t>
          </a:r>
          <a:r>
            <a:rPr lang="en-IN" sz="950">
              <a:latin typeface="Cambria" pitchFamily="18" charset="0"/>
              <a:ea typeface="Cambria" pitchFamily="18" charset="0"/>
            </a:rPr>
            <a:t> [Accessed on: 23.04.2021] </a:t>
          </a:r>
          <a:endParaRPr lang="en-US" sz="950">
            <a:latin typeface="Cambria" pitchFamily="18" charset="0"/>
            <a:ea typeface="Cambria" pitchFamily="18" charset="0"/>
          </a:endParaRPr>
        </a:p>
      </dgm:t>
    </dgm:pt>
    <dgm:pt modelId="{73ED7F68-E461-44E2-AC5F-0309287A0FF2}" type="parTrans" cxnId="{18194593-BAF7-40A8-B422-90A81C47778A}">
      <dgm:prSet/>
      <dgm:spPr/>
      <dgm:t>
        <a:bodyPr/>
        <a:lstStyle/>
        <a:p>
          <a:endParaRPr lang="en-US"/>
        </a:p>
      </dgm:t>
    </dgm:pt>
    <dgm:pt modelId="{86E1C0BD-1F9E-4D48-826F-9AEF94820EBD}" type="sibTrans" cxnId="{18194593-BAF7-40A8-B422-90A81C47778A}">
      <dgm:prSet/>
      <dgm:spPr/>
      <dgm:t>
        <a:bodyPr/>
        <a:lstStyle/>
        <a:p>
          <a:endParaRPr lang="en-US"/>
        </a:p>
      </dgm:t>
    </dgm:pt>
    <dgm:pt modelId="{61C3A65E-DFA3-4FFE-9144-62E9BF875AE8}">
      <dgm:prSet custT="1"/>
      <dgm:spPr/>
      <dgm:t>
        <a:bodyPr/>
        <a:lstStyle/>
        <a:p>
          <a:r>
            <a:rPr lang="en-US" sz="950">
              <a:latin typeface="Cambria" pitchFamily="18" charset="0"/>
              <a:ea typeface="Cambria" pitchFamily="18" charset="0"/>
            </a:rPr>
            <a:t>Griffith University, n.d, </a:t>
          </a:r>
          <a:r>
            <a:rPr lang="en-IN" sz="950">
              <a:latin typeface="Cambria" pitchFamily="18" charset="0"/>
              <a:ea typeface="Cambria" pitchFamily="18" charset="0"/>
            </a:rPr>
            <a:t>What is the difference between a reference list and a bibliography?, </a:t>
          </a:r>
          <a:r>
            <a:rPr lang="en-US" sz="950">
              <a:latin typeface="Cambria" pitchFamily="18" charset="0"/>
              <a:ea typeface="Cambria" pitchFamily="18" charset="0"/>
            </a:rPr>
            <a:t> URL: </a:t>
          </a:r>
          <a:r>
            <a:rPr lang="en-IN" sz="950" u="sng">
              <a:latin typeface="Cambria" pitchFamily="18" charset="0"/>
              <a:ea typeface="Cambria" pitchFamily="18" charset="0"/>
              <a:hlinkClick xmlns:r="http://schemas.openxmlformats.org/officeDocument/2006/relationships" r:id="rId2"/>
            </a:rPr>
            <a:t>https://studenthelp.secure.griffith.edu.au/app/answers/detail/a_id/1676/~/what-is-the-difference-between-a-reference-list-and-a-bibliography%3F</a:t>
          </a:r>
          <a:r>
            <a:rPr lang="en-IN" sz="950" u="sng">
              <a:latin typeface="Cambria" pitchFamily="18" charset="0"/>
              <a:ea typeface="Cambria" pitchFamily="18" charset="0"/>
            </a:rPr>
            <a:t> </a:t>
          </a:r>
          <a:r>
            <a:rPr lang="en-IN" sz="950">
              <a:latin typeface="Cambria" pitchFamily="18" charset="0"/>
              <a:ea typeface="Cambria" pitchFamily="18" charset="0"/>
            </a:rPr>
            <a:t>[Accessed on: 23.04.2021]</a:t>
          </a:r>
          <a:endParaRPr lang="en-US" sz="950">
            <a:latin typeface="Cambria" pitchFamily="18" charset="0"/>
            <a:ea typeface="Cambria" pitchFamily="18" charset="0"/>
          </a:endParaRPr>
        </a:p>
      </dgm:t>
    </dgm:pt>
    <dgm:pt modelId="{B8C1CB33-A015-4D36-AB5D-2C847EFFF261}" type="parTrans" cxnId="{4EDDA590-0586-48CA-8994-D23EEB9A6D9D}">
      <dgm:prSet/>
      <dgm:spPr/>
      <dgm:t>
        <a:bodyPr/>
        <a:lstStyle/>
        <a:p>
          <a:endParaRPr lang="en-US"/>
        </a:p>
      </dgm:t>
    </dgm:pt>
    <dgm:pt modelId="{46C1BD2A-9497-4B26-A7B1-56AF366D3D67}" type="sibTrans" cxnId="{4EDDA590-0586-48CA-8994-D23EEB9A6D9D}">
      <dgm:prSet/>
      <dgm:spPr/>
      <dgm:t>
        <a:bodyPr/>
        <a:lstStyle/>
        <a:p>
          <a:endParaRPr lang="en-US"/>
        </a:p>
      </dgm:t>
    </dgm:pt>
    <dgm:pt modelId="{AC87EDF6-E8F0-4597-91DA-56FEEF285B99}">
      <dgm:prSet custT="1"/>
      <dgm:spPr/>
      <dgm:t>
        <a:bodyPr/>
        <a:lstStyle/>
        <a:p>
          <a:r>
            <a:rPr lang="en-IN" sz="950">
              <a:latin typeface="Cambria" pitchFamily="18" charset="0"/>
              <a:ea typeface="Cambria" pitchFamily="18" charset="0"/>
            </a:rPr>
            <a:t>Hayward, Andrea , 2018, INFOGRAPHIC: 6 Differences between study background and literature review, URL: </a:t>
          </a:r>
          <a:r>
            <a:rPr lang="en-IN" sz="950">
              <a:latin typeface="Cambria" pitchFamily="18" charset="0"/>
              <a:ea typeface="Cambria" pitchFamily="18" charset="0"/>
              <a:hlinkClick xmlns:r="http://schemas.openxmlformats.org/officeDocument/2006/relationships" r:id="rId3"/>
            </a:rPr>
            <a:t>https://www.editage.com/insights/6-differences-between-a-study-background-and-a-literature-review</a:t>
          </a:r>
          <a:r>
            <a:rPr lang="en-IN" sz="950">
              <a:latin typeface="Cambria" pitchFamily="18" charset="0"/>
              <a:ea typeface="Cambria" pitchFamily="18" charset="0"/>
            </a:rPr>
            <a:t> [Accessed on: 19.04.2021] </a:t>
          </a:r>
          <a:endParaRPr lang="en-US" sz="950">
            <a:latin typeface="Cambria" pitchFamily="18" charset="0"/>
            <a:ea typeface="Cambria" pitchFamily="18" charset="0"/>
          </a:endParaRPr>
        </a:p>
      </dgm:t>
    </dgm:pt>
    <dgm:pt modelId="{F85EC78F-E828-415F-B931-D93CB9BEDFD4}" type="parTrans" cxnId="{47990FAE-9CC6-4490-BD0D-D403BB3371C1}">
      <dgm:prSet/>
      <dgm:spPr/>
      <dgm:t>
        <a:bodyPr/>
        <a:lstStyle/>
        <a:p>
          <a:endParaRPr lang="en-US"/>
        </a:p>
      </dgm:t>
    </dgm:pt>
    <dgm:pt modelId="{12D2609E-EB53-4679-8303-8AEEC4EBE76B}" type="sibTrans" cxnId="{47990FAE-9CC6-4490-BD0D-D403BB3371C1}">
      <dgm:prSet/>
      <dgm:spPr/>
      <dgm:t>
        <a:bodyPr/>
        <a:lstStyle/>
        <a:p>
          <a:endParaRPr lang="en-US"/>
        </a:p>
      </dgm:t>
    </dgm:pt>
    <dgm:pt modelId="{B60BF605-FB34-48B2-AFB0-84B48F66A87F}">
      <dgm:prSet custT="1"/>
      <dgm:spPr/>
      <dgm:t>
        <a:bodyPr/>
        <a:lstStyle/>
        <a:p>
          <a:r>
            <a:rPr lang="en-IN" sz="950" dirty="0">
              <a:latin typeface="Cambria" pitchFamily="18" charset="0"/>
              <a:ea typeface="Cambria" pitchFamily="18" charset="0"/>
            </a:rPr>
            <a:t>IEEE Communications Society, 2021, Conference Paper Versus Journal Paper, URL: </a:t>
          </a:r>
          <a:r>
            <a:rPr lang="en-IN" sz="950" dirty="0">
              <a:latin typeface="Cambria" pitchFamily="18" charset="0"/>
              <a:ea typeface="Cambria" pitchFamily="18" charset="0"/>
              <a:hlinkClick xmlns:r="http://schemas.openxmlformats.org/officeDocument/2006/relationships" r:id="rId4"/>
            </a:rPr>
            <a:t>https://www.comsoc.org/publications/journals/conference-paper-versus-journal-paper</a:t>
          </a:r>
          <a:r>
            <a:rPr lang="en-IN" sz="950" dirty="0">
              <a:latin typeface="Cambria" pitchFamily="18" charset="0"/>
              <a:ea typeface="Cambria" pitchFamily="18" charset="0"/>
            </a:rPr>
            <a:t> [Accessed on: 22.04.2021]</a:t>
          </a:r>
          <a:endParaRPr lang="en-US" sz="950" dirty="0">
            <a:latin typeface="Cambria" pitchFamily="18" charset="0"/>
            <a:ea typeface="Cambria" pitchFamily="18" charset="0"/>
          </a:endParaRPr>
        </a:p>
      </dgm:t>
    </dgm:pt>
    <dgm:pt modelId="{17020C6B-8AFC-4004-AADF-218C6AE4BD1C}" type="parTrans" cxnId="{780C2F41-5131-4209-AF87-9BA37A751094}">
      <dgm:prSet/>
      <dgm:spPr/>
      <dgm:t>
        <a:bodyPr/>
        <a:lstStyle/>
        <a:p>
          <a:endParaRPr lang="en-US"/>
        </a:p>
      </dgm:t>
    </dgm:pt>
    <dgm:pt modelId="{2153C066-F7F2-4AB3-8E82-382739B73549}" type="sibTrans" cxnId="{780C2F41-5131-4209-AF87-9BA37A751094}">
      <dgm:prSet/>
      <dgm:spPr/>
      <dgm:t>
        <a:bodyPr/>
        <a:lstStyle/>
        <a:p>
          <a:endParaRPr lang="en-US"/>
        </a:p>
      </dgm:t>
    </dgm:pt>
    <dgm:pt modelId="{F178D93A-D672-4E5C-80EC-C1C03439F755}">
      <dgm:prSet custT="1"/>
      <dgm:spPr/>
      <dgm:t>
        <a:bodyPr/>
        <a:lstStyle/>
        <a:p>
          <a:r>
            <a:rPr lang="en-IN" sz="950" dirty="0">
              <a:latin typeface="Cambria" pitchFamily="18" charset="0"/>
              <a:ea typeface="Cambria" pitchFamily="18" charset="0"/>
            </a:rPr>
            <a:t>IEREK, 2018, The Difference between a Conference Paper and a Journal Paper, URL: </a:t>
          </a:r>
          <a:r>
            <a:rPr lang="en-IN" sz="950" dirty="0">
              <a:latin typeface="Cambria" pitchFamily="18" charset="0"/>
              <a:ea typeface="Cambria" pitchFamily="18" charset="0"/>
              <a:hlinkClick xmlns:r="http://schemas.openxmlformats.org/officeDocument/2006/relationships" r:id="rId5"/>
            </a:rPr>
            <a:t>https://www.ierek.com/news/index.php/2018/05/23/difference-conference-paper-journal-paper/</a:t>
          </a:r>
          <a:r>
            <a:rPr lang="en-IN" sz="950" dirty="0">
              <a:latin typeface="Cambria" pitchFamily="18" charset="0"/>
              <a:ea typeface="Cambria" pitchFamily="18" charset="0"/>
            </a:rPr>
            <a:t> [Accessed on: 22.04.2021]</a:t>
          </a:r>
          <a:endParaRPr lang="en-US" sz="950" dirty="0">
            <a:latin typeface="Cambria" pitchFamily="18" charset="0"/>
            <a:ea typeface="Cambria" pitchFamily="18" charset="0"/>
          </a:endParaRPr>
        </a:p>
      </dgm:t>
    </dgm:pt>
    <dgm:pt modelId="{C5BB3E7B-8903-49B4-AD25-A3F2663004B7}" type="parTrans" cxnId="{683606A4-4A20-40AF-85B9-2A41EB56E1EC}">
      <dgm:prSet/>
      <dgm:spPr/>
      <dgm:t>
        <a:bodyPr/>
        <a:lstStyle/>
        <a:p>
          <a:endParaRPr lang="en-US"/>
        </a:p>
      </dgm:t>
    </dgm:pt>
    <dgm:pt modelId="{FF4CE60E-7CD9-4B32-BD64-45D304BFE6D4}" type="sibTrans" cxnId="{683606A4-4A20-40AF-85B9-2A41EB56E1EC}">
      <dgm:prSet/>
      <dgm:spPr/>
      <dgm:t>
        <a:bodyPr/>
        <a:lstStyle/>
        <a:p>
          <a:endParaRPr lang="en-US"/>
        </a:p>
      </dgm:t>
    </dgm:pt>
    <dgm:pt modelId="{F8090C97-D9D2-498C-823F-E29CFF8106EE}">
      <dgm:prSet custT="1"/>
      <dgm:spPr/>
      <dgm:t>
        <a:bodyPr/>
        <a:lstStyle/>
        <a:p>
          <a:r>
            <a:rPr lang="en-IN" sz="950" dirty="0">
              <a:latin typeface="Cambria" pitchFamily="18" charset="0"/>
              <a:ea typeface="Cambria" pitchFamily="18" charset="0"/>
            </a:rPr>
            <a:t>Nature Education, 2014, Scientific Papers , URL: </a:t>
          </a:r>
          <a:r>
            <a:rPr lang="en-IN" sz="950" dirty="0">
              <a:latin typeface="Cambria" pitchFamily="18" charset="0"/>
              <a:ea typeface="Cambria" pitchFamily="18" charset="0"/>
              <a:hlinkClick xmlns:r="http://schemas.openxmlformats.org/officeDocument/2006/relationships" r:id="rId6"/>
            </a:rPr>
            <a:t>https://www.nature.com/scitable/topicpage/scientific-papers-13815490/</a:t>
          </a:r>
          <a:r>
            <a:rPr lang="en-IN" sz="950" dirty="0">
              <a:latin typeface="Cambria" pitchFamily="18" charset="0"/>
              <a:ea typeface="Cambria" pitchFamily="18" charset="0"/>
            </a:rPr>
            <a:t> [Accessed on: 23.04.2021]</a:t>
          </a:r>
          <a:endParaRPr lang="en-US" sz="950" dirty="0">
            <a:latin typeface="Cambria" pitchFamily="18" charset="0"/>
            <a:ea typeface="Cambria" pitchFamily="18" charset="0"/>
          </a:endParaRPr>
        </a:p>
      </dgm:t>
    </dgm:pt>
    <dgm:pt modelId="{367914FC-B856-4BB1-B687-520066C72779}" type="parTrans" cxnId="{F88CDAB3-3001-4258-A421-4D626E5EE11D}">
      <dgm:prSet/>
      <dgm:spPr/>
      <dgm:t>
        <a:bodyPr/>
        <a:lstStyle/>
        <a:p>
          <a:endParaRPr lang="en-US"/>
        </a:p>
      </dgm:t>
    </dgm:pt>
    <dgm:pt modelId="{9E8A1948-1D7D-4096-864B-296ADCAFC88B}" type="sibTrans" cxnId="{F88CDAB3-3001-4258-A421-4D626E5EE11D}">
      <dgm:prSet/>
      <dgm:spPr/>
      <dgm:t>
        <a:bodyPr/>
        <a:lstStyle/>
        <a:p>
          <a:endParaRPr lang="en-US"/>
        </a:p>
      </dgm:t>
    </dgm:pt>
    <dgm:pt modelId="{01D8774B-F7E6-4262-8641-3139BFB17F35}">
      <dgm:prSet custT="1"/>
      <dgm:spPr/>
      <dgm:t>
        <a:bodyPr/>
        <a:lstStyle/>
        <a:p>
          <a:r>
            <a:rPr lang="en-IN" sz="950">
              <a:latin typeface="Cambria" pitchFamily="18" charset="0"/>
              <a:ea typeface="Cambria" pitchFamily="18" charset="0"/>
            </a:rPr>
            <a:t>Odegaard Writing &amp; Research Center, n.d, What is an Academic Paper? ,URL: </a:t>
          </a:r>
          <a:r>
            <a:rPr lang="en-IN" sz="950">
              <a:latin typeface="Cambria" pitchFamily="18" charset="0"/>
              <a:ea typeface="Cambria" pitchFamily="18" charset="0"/>
              <a:hlinkClick xmlns:r="http://schemas.openxmlformats.org/officeDocument/2006/relationships" r:id="rId7"/>
            </a:rPr>
            <a:t>https://depts.washington.edu/owrc/Handouts/What%20is%20an%20Academic%20Paper.pdf</a:t>
          </a:r>
          <a:r>
            <a:rPr lang="en-IN" sz="950">
              <a:latin typeface="Cambria" pitchFamily="18" charset="0"/>
              <a:ea typeface="Cambria" pitchFamily="18" charset="0"/>
            </a:rPr>
            <a:t> [Accessed on: 22.04.2021]</a:t>
          </a:r>
          <a:endParaRPr lang="en-US" sz="950">
            <a:latin typeface="Cambria" pitchFamily="18" charset="0"/>
            <a:ea typeface="Cambria" pitchFamily="18" charset="0"/>
          </a:endParaRPr>
        </a:p>
      </dgm:t>
    </dgm:pt>
    <dgm:pt modelId="{021E9A32-1349-407A-9404-30A714FA74C7}" type="parTrans" cxnId="{4AEA3DD4-05F9-4EC9-AFEA-DEC1E650F017}">
      <dgm:prSet/>
      <dgm:spPr/>
      <dgm:t>
        <a:bodyPr/>
        <a:lstStyle/>
        <a:p>
          <a:endParaRPr lang="en-US"/>
        </a:p>
      </dgm:t>
    </dgm:pt>
    <dgm:pt modelId="{E1AFAC38-9FA7-4982-B324-8C13FC37F5F5}" type="sibTrans" cxnId="{4AEA3DD4-05F9-4EC9-AFEA-DEC1E650F017}">
      <dgm:prSet/>
      <dgm:spPr/>
      <dgm:t>
        <a:bodyPr/>
        <a:lstStyle/>
        <a:p>
          <a:endParaRPr lang="en-US"/>
        </a:p>
      </dgm:t>
    </dgm:pt>
    <dgm:pt modelId="{73D6C694-E8EF-4B6B-9C44-6DC37A9D2D4B}">
      <dgm:prSet custT="1"/>
      <dgm:spPr/>
      <dgm:t>
        <a:bodyPr/>
        <a:lstStyle/>
        <a:p>
          <a:r>
            <a:rPr lang="en-IN" sz="950">
              <a:latin typeface="Cambria" pitchFamily="18" charset="0"/>
              <a:ea typeface="Cambria" pitchFamily="18" charset="0"/>
            </a:rPr>
            <a:t>Research Science Institute, Massachusetts Institute of Technology , 2015, Introduction to LATEX: Writing papers the right way, URL: </a:t>
          </a:r>
          <a:r>
            <a:rPr lang="en-IN" sz="950">
              <a:latin typeface="Cambria" pitchFamily="18" charset="0"/>
              <a:ea typeface="Cambria" pitchFamily="18" charset="0"/>
              <a:hlinkClick xmlns:r="http://schemas.openxmlformats.org/officeDocument/2006/relationships" r:id="rId8"/>
            </a:rPr>
            <a:t>https://web.mit.edu/rsi/www/pdfs/new-latex.pdf</a:t>
          </a:r>
          <a:r>
            <a:rPr lang="en-IN" sz="950">
              <a:latin typeface="Cambria" pitchFamily="18" charset="0"/>
              <a:ea typeface="Cambria" pitchFamily="18" charset="0"/>
            </a:rPr>
            <a:t> [Accessed on: 23.04.2021]</a:t>
          </a:r>
          <a:endParaRPr lang="en-US" sz="950">
            <a:latin typeface="Cambria" pitchFamily="18" charset="0"/>
            <a:ea typeface="Cambria" pitchFamily="18" charset="0"/>
          </a:endParaRPr>
        </a:p>
      </dgm:t>
    </dgm:pt>
    <dgm:pt modelId="{8EB65BA0-3596-4429-BD13-29F183F1D40F}" type="parTrans" cxnId="{E5750A21-3B08-4EEC-BE8C-5E06E0D27A78}">
      <dgm:prSet/>
      <dgm:spPr/>
      <dgm:t>
        <a:bodyPr/>
        <a:lstStyle/>
        <a:p>
          <a:endParaRPr lang="en-US"/>
        </a:p>
      </dgm:t>
    </dgm:pt>
    <dgm:pt modelId="{63C79243-C941-4688-ACC6-72B41CBAB767}" type="sibTrans" cxnId="{E5750A21-3B08-4EEC-BE8C-5E06E0D27A78}">
      <dgm:prSet/>
      <dgm:spPr/>
      <dgm:t>
        <a:bodyPr/>
        <a:lstStyle/>
        <a:p>
          <a:endParaRPr lang="en-US"/>
        </a:p>
      </dgm:t>
    </dgm:pt>
    <dgm:pt modelId="{37D4E1BA-16D4-46AE-B91C-4392D841D752}">
      <dgm:prSet custT="1"/>
      <dgm:spPr/>
      <dgm:t>
        <a:bodyPr/>
        <a:lstStyle/>
        <a:p>
          <a:r>
            <a:rPr lang="en-IN" sz="950">
              <a:latin typeface="Cambria" pitchFamily="18" charset="0"/>
              <a:ea typeface="Cambria" pitchFamily="18" charset="0"/>
            </a:rPr>
            <a:t>Springer Nature, 2021, Title, Abstract and Keywords , URL: </a:t>
          </a:r>
          <a:r>
            <a:rPr lang="en-IN" sz="950">
              <a:latin typeface="Cambria" pitchFamily="18" charset="0"/>
              <a:ea typeface="Cambria" pitchFamily="18" charset="0"/>
              <a:hlinkClick xmlns:r="http://schemas.openxmlformats.org/officeDocument/2006/relationships" r:id="rId9"/>
            </a:rPr>
            <a:t>https://www.springer.com/gp/authors-editors/authorandreviewertutorials/writing-a-journal-manuscript/title-abstract-and-keywords/10285522</a:t>
          </a:r>
          <a:r>
            <a:rPr lang="en-IN" sz="950">
              <a:latin typeface="Cambria" pitchFamily="18" charset="0"/>
              <a:ea typeface="Cambria" pitchFamily="18" charset="0"/>
            </a:rPr>
            <a:t> [Accessed on: 19.04.2021] </a:t>
          </a:r>
          <a:endParaRPr lang="en-US" sz="950">
            <a:latin typeface="Cambria" pitchFamily="18" charset="0"/>
            <a:ea typeface="Cambria" pitchFamily="18" charset="0"/>
          </a:endParaRPr>
        </a:p>
      </dgm:t>
    </dgm:pt>
    <dgm:pt modelId="{59ADF581-843C-4128-8EE8-8B57DF80B272}" type="parTrans" cxnId="{C8EA1DE4-9A35-4C87-8C77-7FB2A6C6983B}">
      <dgm:prSet/>
      <dgm:spPr/>
      <dgm:t>
        <a:bodyPr/>
        <a:lstStyle/>
        <a:p>
          <a:endParaRPr lang="en-US"/>
        </a:p>
      </dgm:t>
    </dgm:pt>
    <dgm:pt modelId="{4A1E569E-15D9-4129-B39D-6A8D91A50A95}" type="sibTrans" cxnId="{C8EA1DE4-9A35-4C87-8C77-7FB2A6C6983B}">
      <dgm:prSet/>
      <dgm:spPr/>
      <dgm:t>
        <a:bodyPr/>
        <a:lstStyle/>
        <a:p>
          <a:endParaRPr lang="en-US"/>
        </a:p>
      </dgm:t>
    </dgm:pt>
    <dgm:pt modelId="{2ACA596F-D2F6-4E1F-A07E-E1AAC6F271F3}">
      <dgm:prSet custT="1"/>
      <dgm:spPr/>
      <dgm:t>
        <a:bodyPr/>
        <a:lstStyle/>
        <a:p>
          <a:r>
            <a:rPr lang="en-IN" sz="950" dirty="0" err="1">
              <a:latin typeface="Cambria" pitchFamily="18" charset="0"/>
              <a:ea typeface="Cambria" pitchFamily="18" charset="0"/>
            </a:rPr>
            <a:t>Surbhi</a:t>
          </a:r>
          <a:r>
            <a:rPr lang="en-IN" sz="950" dirty="0">
              <a:latin typeface="Cambria" pitchFamily="18" charset="0"/>
              <a:ea typeface="Cambria" pitchFamily="18" charset="0"/>
            </a:rPr>
            <a:t> S, 2020, Difference Between Summary and Conclusion, URL: </a:t>
          </a:r>
          <a:r>
            <a:rPr lang="en-IN" sz="950" dirty="0">
              <a:latin typeface="Cambria" pitchFamily="18" charset="0"/>
              <a:ea typeface="Cambria" pitchFamily="18" charset="0"/>
              <a:hlinkClick xmlns:r="http://schemas.openxmlformats.org/officeDocument/2006/relationships" r:id="rId10"/>
            </a:rPr>
            <a:t>https://keydifferences.com/difference-between-summary-and-conclusion.html</a:t>
          </a:r>
          <a:r>
            <a:rPr lang="en-IN" sz="950" dirty="0">
              <a:latin typeface="Cambria" pitchFamily="18" charset="0"/>
              <a:ea typeface="Cambria" pitchFamily="18" charset="0"/>
            </a:rPr>
            <a:t> [Accessed on: 23.04.2021]</a:t>
          </a:r>
          <a:endParaRPr lang="en-US" sz="950" dirty="0">
            <a:latin typeface="Cambria" pitchFamily="18" charset="0"/>
            <a:ea typeface="Cambria" pitchFamily="18" charset="0"/>
          </a:endParaRPr>
        </a:p>
      </dgm:t>
    </dgm:pt>
    <dgm:pt modelId="{B6AE753A-2476-4898-8BE3-BB7034AC9A44}" type="parTrans" cxnId="{7F006459-FC8F-44B0-A97C-A895829D52E6}">
      <dgm:prSet/>
      <dgm:spPr/>
      <dgm:t>
        <a:bodyPr/>
        <a:lstStyle/>
        <a:p>
          <a:endParaRPr lang="en-US"/>
        </a:p>
      </dgm:t>
    </dgm:pt>
    <dgm:pt modelId="{9D209929-2E03-47A0-BCCD-0947C561CA6B}" type="sibTrans" cxnId="{7F006459-FC8F-44B0-A97C-A895829D52E6}">
      <dgm:prSet/>
      <dgm:spPr/>
      <dgm:t>
        <a:bodyPr/>
        <a:lstStyle/>
        <a:p>
          <a:endParaRPr lang="en-US"/>
        </a:p>
      </dgm:t>
    </dgm:pt>
    <dgm:pt modelId="{D48743A7-EEF6-425E-9677-3900C77E858F}" type="pres">
      <dgm:prSet presAssocID="{59866DB5-47BD-45DC-9DE3-7C9A0FA6400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6F29D9EB-8916-4663-9133-BB5FBB48EE28}" type="pres">
      <dgm:prSet presAssocID="{8FAFCFED-DC39-4E29-A77D-6C5DC61459B4}" presName="thickLine" presStyleLbl="alignNode1" presStyleIdx="0" presStyleCnt="10"/>
      <dgm:spPr/>
    </dgm:pt>
    <dgm:pt modelId="{D57C60BD-69F0-4EF4-909D-4E1E4ABEB194}" type="pres">
      <dgm:prSet presAssocID="{8FAFCFED-DC39-4E29-A77D-6C5DC61459B4}" presName="horz1" presStyleCnt="0"/>
      <dgm:spPr/>
    </dgm:pt>
    <dgm:pt modelId="{35695869-57F2-4C6C-9471-01EEBAA8567B}" type="pres">
      <dgm:prSet presAssocID="{8FAFCFED-DC39-4E29-A77D-6C5DC61459B4}" presName="tx1" presStyleLbl="revTx" presStyleIdx="0" presStyleCnt="10"/>
      <dgm:spPr/>
      <dgm:t>
        <a:bodyPr/>
        <a:lstStyle/>
        <a:p>
          <a:endParaRPr lang="en-IN"/>
        </a:p>
      </dgm:t>
    </dgm:pt>
    <dgm:pt modelId="{44B39044-EA5A-4963-BC05-C4F71E41CBED}" type="pres">
      <dgm:prSet presAssocID="{8FAFCFED-DC39-4E29-A77D-6C5DC61459B4}" presName="vert1" presStyleCnt="0"/>
      <dgm:spPr/>
    </dgm:pt>
    <dgm:pt modelId="{E99A64FE-F67E-4D9A-9648-4BBFACE5B464}" type="pres">
      <dgm:prSet presAssocID="{61C3A65E-DFA3-4FFE-9144-62E9BF875AE8}" presName="thickLine" presStyleLbl="alignNode1" presStyleIdx="1" presStyleCnt="10"/>
      <dgm:spPr/>
    </dgm:pt>
    <dgm:pt modelId="{25C0FD2E-09CC-4E4A-8E89-1823FF3E425A}" type="pres">
      <dgm:prSet presAssocID="{61C3A65E-DFA3-4FFE-9144-62E9BF875AE8}" presName="horz1" presStyleCnt="0"/>
      <dgm:spPr/>
    </dgm:pt>
    <dgm:pt modelId="{AC182951-9680-44E9-8FFC-0BA8DD697FFF}" type="pres">
      <dgm:prSet presAssocID="{61C3A65E-DFA3-4FFE-9144-62E9BF875AE8}" presName="tx1" presStyleLbl="revTx" presStyleIdx="1" presStyleCnt="10"/>
      <dgm:spPr/>
      <dgm:t>
        <a:bodyPr/>
        <a:lstStyle/>
        <a:p>
          <a:endParaRPr lang="en-IN"/>
        </a:p>
      </dgm:t>
    </dgm:pt>
    <dgm:pt modelId="{59F8BD5B-A3C3-4277-9787-34DB2F27C57B}" type="pres">
      <dgm:prSet presAssocID="{61C3A65E-DFA3-4FFE-9144-62E9BF875AE8}" presName="vert1" presStyleCnt="0"/>
      <dgm:spPr/>
    </dgm:pt>
    <dgm:pt modelId="{1FA75A5D-BDA7-44F2-A887-697DA21E819D}" type="pres">
      <dgm:prSet presAssocID="{AC87EDF6-E8F0-4597-91DA-56FEEF285B99}" presName="thickLine" presStyleLbl="alignNode1" presStyleIdx="2" presStyleCnt="10"/>
      <dgm:spPr/>
    </dgm:pt>
    <dgm:pt modelId="{7DE83603-6A7D-4FCC-9303-028DAD759C1B}" type="pres">
      <dgm:prSet presAssocID="{AC87EDF6-E8F0-4597-91DA-56FEEF285B99}" presName="horz1" presStyleCnt="0"/>
      <dgm:spPr/>
    </dgm:pt>
    <dgm:pt modelId="{58AF002A-36E0-468A-BA0C-CB33D3037B2D}" type="pres">
      <dgm:prSet presAssocID="{AC87EDF6-E8F0-4597-91DA-56FEEF285B99}" presName="tx1" presStyleLbl="revTx" presStyleIdx="2" presStyleCnt="10"/>
      <dgm:spPr/>
      <dgm:t>
        <a:bodyPr/>
        <a:lstStyle/>
        <a:p>
          <a:endParaRPr lang="en-IN"/>
        </a:p>
      </dgm:t>
    </dgm:pt>
    <dgm:pt modelId="{24964B64-739B-4F13-B5B5-DB72E6453978}" type="pres">
      <dgm:prSet presAssocID="{AC87EDF6-E8F0-4597-91DA-56FEEF285B99}" presName="vert1" presStyleCnt="0"/>
      <dgm:spPr/>
    </dgm:pt>
    <dgm:pt modelId="{0662ED5A-5B65-4634-9CA0-983F908ADD71}" type="pres">
      <dgm:prSet presAssocID="{B60BF605-FB34-48B2-AFB0-84B48F66A87F}" presName="thickLine" presStyleLbl="alignNode1" presStyleIdx="3" presStyleCnt="10"/>
      <dgm:spPr/>
    </dgm:pt>
    <dgm:pt modelId="{73CB35F3-0E1B-411D-9692-F0770DA759F7}" type="pres">
      <dgm:prSet presAssocID="{B60BF605-FB34-48B2-AFB0-84B48F66A87F}" presName="horz1" presStyleCnt="0"/>
      <dgm:spPr/>
    </dgm:pt>
    <dgm:pt modelId="{EEEDCB89-137C-4508-A220-912190DB42E6}" type="pres">
      <dgm:prSet presAssocID="{B60BF605-FB34-48B2-AFB0-84B48F66A87F}" presName="tx1" presStyleLbl="revTx" presStyleIdx="3" presStyleCnt="10"/>
      <dgm:spPr/>
      <dgm:t>
        <a:bodyPr/>
        <a:lstStyle/>
        <a:p>
          <a:endParaRPr lang="en-IN"/>
        </a:p>
      </dgm:t>
    </dgm:pt>
    <dgm:pt modelId="{2BE15EB2-2928-4501-B8CB-4D57B4ED754E}" type="pres">
      <dgm:prSet presAssocID="{B60BF605-FB34-48B2-AFB0-84B48F66A87F}" presName="vert1" presStyleCnt="0"/>
      <dgm:spPr/>
    </dgm:pt>
    <dgm:pt modelId="{02AA747E-242F-4AF4-8FEE-B588E1E77009}" type="pres">
      <dgm:prSet presAssocID="{F178D93A-D672-4E5C-80EC-C1C03439F755}" presName="thickLine" presStyleLbl="alignNode1" presStyleIdx="4" presStyleCnt="10"/>
      <dgm:spPr/>
    </dgm:pt>
    <dgm:pt modelId="{DDD3D0FC-7E00-4A61-BD6E-3347FED00901}" type="pres">
      <dgm:prSet presAssocID="{F178D93A-D672-4E5C-80EC-C1C03439F755}" presName="horz1" presStyleCnt="0"/>
      <dgm:spPr/>
    </dgm:pt>
    <dgm:pt modelId="{0584B39E-4349-4053-972B-D6FFCE15A876}" type="pres">
      <dgm:prSet presAssocID="{F178D93A-D672-4E5C-80EC-C1C03439F755}" presName="tx1" presStyleLbl="revTx" presStyleIdx="4" presStyleCnt="10"/>
      <dgm:spPr/>
      <dgm:t>
        <a:bodyPr/>
        <a:lstStyle/>
        <a:p>
          <a:endParaRPr lang="en-IN"/>
        </a:p>
      </dgm:t>
    </dgm:pt>
    <dgm:pt modelId="{B32DEA68-BF6A-4358-92AD-174A6C891864}" type="pres">
      <dgm:prSet presAssocID="{F178D93A-D672-4E5C-80EC-C1C03439F755}" presName="vert1" presStyleCnt="0"/>
      <dgm:spPr/>
    </dgm:pt>
    <dgm:pt modelId="{1B79265A-BF62-4B3D-AAE0-9BD1D50E10F7}" type="pres">
      <dgm:prSet presAssocID="{F8090C97-D9D2-498C-823F-E29CFF8106EE}" presName="thickLine" presStyleLbl="alignNode1" presStyleIdx="5" presStyleCnt="10"/>
      <dgm:spPr/>
    </dgm:pt>
    <dgm:pt modelId="{30360EE4-2328-49EB-8177-B4DF8F87F64E}" type="pres">
      <dgm:prSet presAssocID="{F8090C97-D9D2-498C-823F-E29CFF8106EE}" presName="horz1" presStyleCnt="0"/>
      <dgm:spPr/>
    </dgm:pt>
    <dgm:pt modelId="{765F6787-4289-4C01-8D77-56AB6E37BACA}" type="pres">
      <dgm:prSet presAssocID="{F8090C97-D9D2-498C-823F-E29CFF8106EE}" presName="tx1" presStyleLbl="revTx" presStyleIdx="5" presStyleCnt="10"/>
      <dgm:spPr/>
      <dgm:t>
        <a:bodyPr/>
        <a:lstStyle/>
        <a:p>
          <a:endParaRPr lang="en-IN"/>
        </a:p>
      </dgm:t>
    </dgm:pt>
    <dgm:pt modelId="{A0237BFA-8C80-4F5C-A4FB-A59F69867E6D}" type="pres">
      <dgm:prSet presAssocID="{F8090C97-D9D2-498C-823F-E29CFF8106EE}" presName="vert1" presStyleCnt="0"/>
      <dgm:spPr/>
    </dgm:pt>
    <dgm:pt modelId="{E8416075-4481-460B-A57E-CBA60437905C}" type="pres">
      <dgm:prSet presAssocID="{01D8774B-F7E6-4262-8641-3139BFB17F35}" presName="thickLine" presStyleLbl="alignNode1" presStyleIdx="6" presStyleCnt="10"/>
      <dgm:spPr/>
    </dgm:pt>
    <dgm:pt modelId="{6E4F278E-A85D-4B58-8C15-1148990D78A1}" type="pres">
      <dgm:prSet presAssocID="{01D8774B-F7E6-4262-8641-3139BFB17F35}" presName="horz1" presStyleCnt="0"/>
      <dgm:spPr/>
    </dgm:pt>
    <dgm:pt modelId="{E76D29F8-276D-4A5D-89F8-05FDF0EC5A10}" type="pres">
      <dgm:prSet presAssocID="{01D8774B-F7E6-4262-8641-3139BFB17F35}" presName="tx1" presStyleLbl="revTx" presStyleIdx="6" presStyleCnt="10"/>
      <dgm:spPr/>
      <dgm:t>
        <a:bodyPr/>
        <a:lstStyle/>
        <a:p>
          <a:endParaRPr lang="en-IN"/>
        </a:p>
      </dgm:t>
    </dgm:pt>
    <dgm:pt modelId="{2485E7A9-8CB2-4274-BF61-3B5E3620C857}" type="pres">
      <dgm:prSet presAssocID="{01D8774B-F7E6-4262-8641-3139BFB17F35}" presName="vert1" presStyleCnt="0"/>
      <dgm:spPr/>
    </dgm:pt>
    <dgm:pt modelId="{89E5489B-578C-456C-92F4-3E09E046CA0E}" type="pres">
      <dgm:prSet presAssocID="{73D6C694-E8EF-4B6B-9C44-6DC37A9D2D4B}" presName="thickLine" presStyleLbl="alignNode1" presStyleIdx="7" presStyleCnt="10"/>
      <dgm:spPr/>
    </dgm:pt>
    <dgm:pt modelId="{3D0789CE-A652-49E7-8DC1-1E6B755411AB}" type="pres">
      <dgm:prSet presAssocID="{73D6C694-E8EF-4B6B-9C44-6DC37A9D2D4B}" presName="horz1" presStyleCnt="0"/>
      <dgm:spPr/>
    </dgm:pt>
    <dgm:pt modelId="{D801F4FC-D62E-4D9B-BD0B-FA796B4F582D}" type="pres">
      <dgm:prSet presAssocID="{73D6C694-E8EF-4B6B-9C44-6DC37A9D2D4B}" presName="tx1" presStyleLbl="revTx" presStyleIdx="7" presStyleCnt="10"/>
      <dgm:spPr/>
      <dgm:t>
        <a:bodyPr/>
        <a:lstStyle/>
        <a:p>
          <a:endParaRPr lang="en-IN"/>
        </a:p>
      </dgm:t>
    </dgm:pt>
    <dgm:pt modelId="{94C4394F-6DD7-478F-8B83-2A5AC604AEFC}" type="pres">
      <dgm:prSet presAssocID="{73D6C694-E8EF-4B6B-9C44-6DC37A9D2D4B}" presName="vert1" presStyleCnt="0"/>
      <dgm:spPr/>
    </dgm:pt>
    <dgm:pt modelId="{11082DF1-D097-4C72-8001-6E33622A6B9F}" type="pres">
      <dgm:prSet presAssocID="{37D4E1BA-16D4-46AE-B91C-4392D841D752}" presName="thickLine" presStyleLbl="alignNode1" presStyleIdx="8" presStyleCnt="10"/>
      <dgm:spPr/>
    </dgm:pt>
    <dgm:pt modelId="{1832BCAA-E3F1-4881-B812-F2310AD977E0}" type="pres">
      <dgm:prSet presAssocID="{37D4E1BA-16D4-46AE-B91C-4392D841D752}" presName="horz1" presStyleCnt="0"/>
      <dgm:spPr/>
    </dgm:pt>
    <dgm:pt modelId="{B14B2E18-921E-4777-9D86-B52A601263DB}" type="pres">
      <dgm:prSet presAssocID="{37D4E1BA-16D4-46AE-B91C-4392D841D752}" presName="tx1" presStyleLbl="revTx" presStyleIdx="8" presStyleCnt="10"/>
      <dgm:spPr/>
      <dgm:t>
        <a:bodyPr/>
        <a:lstStyle/>
        <a:p>
          <a:endParaRPr lang="en-IN"/>
        </a:p>
      </dgm:t>
    </dgm:pt>
    <dgm:pt modelId="{BF0E464F-1B9D-4E55-8DCD-EAF5EFB201F8}" type="pres">
      <dgm:prSet presAssocID="{37D4E1BA-16D4-46AE-B91C-4392D841D752}" presName="vert1" presStyleCnt="0"/>
      <dgm:spPr/>
    </dgm:pt>
    <dgm:pt modelId="{E8F295AF-AB87-487F-9086-27E9D8E6F139}" type="pres">
      <dgm:prSet presAssocID="{2ACA596F-D2F6-4E1F-A07E-E1AAC6F271F3}" presName="thickLine" presStyleLbl="alignNode1" presStyleIdx="9" presStyleCnt="10"/>
      <dgm:spPr/>
    </dgm:pt>
    <dgm:pt modelId="{CE790D04-A7F9-46B1-890A-152CD4412FCD}" type="pres">
      <dgm:prSet presAssocID="{2ACA596F-D2F6-4E1F-A07E-E1AAC6F271F3}" presName="horz1" presStyleCnt="0"/>
      <dgm:spPr/>
    </dgm:pt>
    <dgm:pt modelId="{59FC481C-DA74-4659-B510-0E31C266AAAD}" type="pres">
      <dgm:prSet presAssocID="{2ACA596F-D2F6-4E1F-A07E-E1AAC6F271F3}" presName="tx1" presStyleLbl="revTx" presStyleIdx="9" presStyleCnt="10"/>
      <dgm:spPr/>
      <dgm:t>
        <a:bodyPr/>
        <a:lstStyle/>
        <a:p>
          <a:endParaRPr lang="en-IN"/>
        </a:p>
      </dgm:t>
    </dgm:pt>
    <dgm:pt modelId="{775C007C-E68D-4662-BE40-C53D0180EC47}" type="pres">
      <dgm:prSet presAssocID="{2ACA596F-D2F6-4E1F-A07E-E1AAC6F271F3}" presName="vert1" presStyleCnt="0"/>
      <dgm:spPr/>
    </dgm:pt>
  </dgm:ptLst>
  <dgm:cxnLst>
    <dgm:cxn modelId="{C357155B-0734-433B-9756-0BF7517104BD}" type="presOf" srcId="{37D4E1BA-16D4-46AE-B91C-4392D841D752}" destId="{B14B2E18-921E-4777-9D86-B52A601263DB}" srcOrd="0" destOrd="0" presId="urn:microsoft.com/office/officeart/2008/layout/LinedList"/>
    <dgm:cxn modelId="{A4F409B1-7DE0-4AFA-A66D-EA3BFFD76472}" type="presOf" srcId="{2ACA596F-D2F6-4E1F-A07E-E1AAC6F271F3}" destId="{59FC481C-DA74-4659-B510-0E31C266AAAD}" srcOrd="0" destOrd="0" presId="urn:microsoft.com/office/officeart/2008/layout/LinedList"/>
    <dgm:cxn modelId="{47990FAE-9CC6-4490-BD0D-D403BB3371C1}" srcId="{59866DB5-47BD-45DC-9DE3-7C9A0FA64002}" destId="{AC87EDF6-E8F0-4597-91DA-56FEEF285B99}" srcOrd="2" destOrd="0" parTransId="{F85EC78F-E828-415F-B931-D93CB9BEDFD4}" sibTransId="{12D2609E-EB53-4679-8303-8AEEC4EBE76B}"/>
    <dgm:cxn modelId="{18194593-BAF7-40A8-B422-90A81C47778A}" srcId="{59866DB5-47BD-45DC-9DE3-7C9A0FA64002}" destId="{8FAFCFED-DC39-4E29-A77D-6C5DC61459B4}" srcOrd="0" destOrd="0" parTransId="{73ED7F68-E461-44E2-AC5F-0309287A0FF2}" sibTransId="{86E1C0BD-1F9E-4D48-826F-9AEF94820EBD}"/>
    <dgm:cxn modelId="{DD64752A-091D-4D99-A424-EABEA7C0CDA1}" type="presOf" srcId="{61C3A65E-DFA3-4FFE-9144-62E9BF875AE8}" destId="{AC182951-9680-44E9-8FFC-0BA8DD697FFF}" srcOrd="0" destOrd="0" presId="urn:microsoft.com/office/officeart/2008/layout/LinedList"/>
    <dgm:cxn modelId="{F88CDAB3-3001-4258-A421-4D626E5EE11D}" srcId="{59866DB5-47BD-45DC-9DE3-7C9A0FA64002}" destId="{F8090C97-D9D2-498C-823F-E29CFF8106EE}" srcOrd="5" destOrd="0" parTransId="{367914FC-B856-4BB1-B687-520066C72779}" sibTransId="{9E8A1948-1D7D-4096-864B-296ADCAFC88B}"/>
    <dgm:cxn modelId="{859AB8F6-934E-4766-A56E-8DF4D2410C72}" type="presOf" srcId="{B60BF605-FB34-48B2-AFB0-84B48F66A87F}" destId="{EEEDCB89-137C-4508-A220-912190DB42E6}" srcOrd="0" destOrd="0" presId="urn:microsoft.com/office/officeart/2008/layout/LinedList"/>
    <dgm:cxn modelId="{4AEA3DD4-05F9-4EC9-AFEA-DEC1E650F017}" srcId="{59866DB5-47BD-45DC-9DE3-7C9A0FA64002}" destId="{01D8774B-F7E6-4262-8641-3139BFB17F35}" srcOrd="6" destOrd="0" parTransId="{021E9A32-1349-407A-9404-30A714FA74C7}" sibTransId="{E1AFAC38-9FA7-4982-B324-8C13FC37F5F5}"/>
    <dgm:cxn modelId="{4EDDA590-0586-48CA-8994-D23EEB9A6D9D}" srcId="{59866DB5-47BD-45DC-9DE3-7C9A0FA64002}" destId="{61C3A65E-DFA3-4FFE-9144-62E9BF875AE8}" srcOrd="1" destOrd="0" parTransId="{B8C1CB33-A015-4D36-AB5D-2C847EFFF261}" sibTransId="{46C1BD2A-9497-4B26-A7B1-56AF366D3D67}"/>
    <dgm:cxn modelId="{BE798431-1C3C-43AB-A547-7DC4045BE392}" type="presOf" srcId="{01D8774B-F7E6-4262-8641-3139BFB17F35}" destId="{E76D29F8-276D-4A5D-89F8-05FDF0EC5A10}" srcOrd="0" destOrd="0" presId="urn:microsoft.com/office/officeart/2008/layout/LinedList"/>
    <dgm:cxn modelId="{4AFF30E9-FC15-41EF-B2B3-BAAB419FD52F}" type="presOf" srcId="{AC87EDF6-E8F0-4597-91DA-56FEEF285B99}" destId="{58AF002A-36E0-468A-BA0C-CB33D3037B2D}" srcOrd="0" destOrd="0" presId="urn:microsoft.com/office/officeart/2008/layout/LinedList"/>
    <dgm:cxn modelId="{7F006459-FC8F-44B0-A97C-A895829D52E6}" srcId="{59866DB5-47BD-45DC-9DE3-7C9A0FA64002}" destId="{2ACA596F-D2F6-4E1F-A07E-E1AAC6F271F3}" srcOrd="9" destOrd="0" parTransId="{B6AE753A-2476-4898-8BE3-BB7034AC9A44}" sibTransId="{9D209929-2E03-47A0-BCCD-0947C561CA6B}"/>
    <dgm:cxn modelId="{780C2F41-5131-4209-AF87-9BA37A751094}" srcId="{59866DB5-47BD-45DC-9DE3-7C9A0FA64002}" destId="{B60BF605-FB34-48B2-AFB0-84B48F66A87F}" srcOrd="3" destOrd="0" parTransId="{17020C6B-8AFC-4004-AADF-218C6AE4BD1C}" sibTransId="{2153C066-F7F2-4AB3-8E82-382739B73549}"/>
    <dgm:cxn modelId="{C8EA1DE4-9A35-4C87-8C77-7FB2A6C6983B}" srcId="{59866DB5-47BD-45DC-9DE3-7C9A0FA64002}" destId="{37D4E1BA-16D4-46AE-B91C-4392D841D752}" srcOrd="8" destOrd="0" parTransId="{59ADF581-843C-4128-8EE8-8B57DF80B272}" sibTransId="{4A1E569E-15D9-4129-B39D-6A8D91A50A95}"/>
    <dgm:cxn modelId="{2C9321E0-43B3-4C02-9FD9-888078B95BAF}" type="presOf" srcId="{73D6C694-E8EF-4B6B-9C44-6DC37A9D2D4B}" destId="{D801F4FC-D62E-4D9B-BD0B-FA796B4F582D}" srcOrd="0" destOrd="0" presId="urn:microsoft.com/office/officeart/2008/layout/LinedList"/>
    <dgm:cxn modelId="{BAF789F1-AA9B-4170-8D2E-94CEED3AE0B9}" type="presOf" srcId="{8FAFCFED-DC39-4E29-A77D-6C5DC61459B4}" destId="{35695869-57F2-4C6C-9471-01EEBAA8567B}" srcOrd="0" destOrd="0" presId="urn:microsoft.com/office/officeart/2008/layout/LinedList"/>
    <dgm:cxn modelId="{291D0B44-D850-4246-8506-2FD1CC7CB425}" type="presOf" srcId="{59866DB5-47BD-45DC-9DE3-7C9A0FA64002}" destId="{D48743A7-EEF6-425E-9677-3900C77E858F}" srcOrd="0" destOrd="0" presId="urn:microsoft.com/office/officeart/2008/layout/LinedList"/>
    <dgm:cxn modelId="{C9773E8A-D57A-4EFD-8003-77DDB14949F5}" type="presOf" srcId="{F8090C97-D9D2-498C-823F-E29CFF8106EE}" destId="{765F6787-4289-4C01-8D77-56AB6E37BACA}" srcOrd="0" destOrd="0" presId="urn:microsoft.com/office/officeart/2008/layout/LinedList"/>
    <dgm:cxn modelId="{683606A4-4A20-40AF-85B9-2A41EB56E1EC}" srcId="{59866DB5-47BD-45DC-9DE3-7C9A0FA64002}" destId="{F178D93A-D672-4E5C-80EC-C1C03439F755}" srcOrd="4" destOrd="0" parTransId="{C5BB3E7B-8903-49B4-AD25-A3F2663004B7}" sibTransId="{FF4CE60E-7CD9-4B32-BD64-45D304BFE6D4}"/>
    <dgm:cxn modelId="{E5750A21-3B08-4EEC-BE8C-5E06E0D27A78}" srcId="{59866DB5-47BD-45DC-9DE3-7C9A0FA64002}" destId="{73D6C694-E8EF-4B6B-9C44-6DC37A9D2D4B}" srcOrd="7" destOrd="0" parTransId="{8EB65BA0-3596-4429-BD13-29F183F1D40F}" sibTransId="{63C79243-C941-4688-ACC6-72B41CBAB767}"/>
    <dgm:cxn modelId="{573A01F6-578D-45D2-BCE3-172F46FE368C}" type="presOf" srcId="{F178D93A-D672-4E5C-80EC-C1C03439F755}" destId="{0584B39E-4349-4053-972B-D6FFCE15A876}" srcOrd="0" destOrd="0" presId="urn:microsoft.com/office/officeart/2008/layout/LinedList"/>
    <dgm:cxn modelId="{03562C6D-1BDF-4E65-BD78-9C1A8C6CE60D}" type="presParOf" srcId="{D48743A7-EEF6-425E-9677-3900C77E858F}" destId="{6F29D9EB-8916-4663-9133-BB5FBB48EE28}" srcOrd="0" destOrd="0" presId="urn:microsoft.com/office/officeart/2008/layout/LinedList"/>
    <dgm:cxn modelId="{925F5C9F-E95A-413B-95F9-7D514643A68C}" type="presParOf" srcId="{D48743A7-EEF6-425E-9677-3900C77E858F}" destId="{D57C60BD-69F0-4EF4-909D-4E1E4ABEB194}" srcOrd="1" destOrd="0" presId="urn:microsoft.com/office/officeart/2008/layout/LinedList"/>
    <dgm:cxn modelId="{C9D16F27-283E-4406-BB9A-35C526B9F400}" type="presParOf" srcId="{D57C60BD-69F0-4EF4-909D-4E1E4ABEB194}" destId="{35695869-57F2-4C6C-9471-01EEBAA8567B}" srcOrd="0" destOrd="0" presId="urn:microsoft.com/office/officeart/2008/layout/LinedList"/>
    <dgm:cxn modelId="{496E9758-025B-4968-AB05-3C5E3534DBED}" type="presParOf" srcId="{D57C60BD-69F0-4EF4-909D-4E1E4ABEB194}" destId="{44B39044-EA5A-4963-BC05-C4F71E41CBED}" srcOrd="1" destOrd="0" presId="urn:microsoft.com/office/officeart/2008/layout/LinedList"/>
    <dgm:cxn modelId="{72F6B3DB-6F2D-489E-90DC-D3639236F1A0}" type="presParOf" srcId="{D48743A7-EEF6-425E-9677-3900C77E858F}" destId="{E99A64FE-F67E-4D9A-9648-4BBFACE5B464}" srcOrd="2" destOrd="0" presId="urn:microsoft.com/office/officeart/2008/layout/LinedList"/>
    <dgm:cxn modelId="{A495CC68-1148-4875-A64A-892D6CBFD3BE}" type="presParOf" srcId="{D48743A7-EEF6-425E-9677-3900C77E858F}" destId="{25C0FD2E-09CC-4E4A-8E89-1823FF3E425A}" srcOrd="3" destOrd="0" presId="urn:microsoft.com/office/officeart/2008/layout/LinedList"/>
    <dgm:cxn modelId="{6FA46EA3-3006-4522-B1D4-604F503DFF32}" type="presParOf" srcId="{25C0FD2E-09CC-4E4A-8E89-1823FF3E425A}" destId="{AC182951-9680-44E9-8FFC-0BA8DD697FFF}" srcOrd="0" destOrd="0" presId="urn:microsoft.com/office/officeart/2008/layout/LinedList"/>
    <dgm:cxn modelId="{7554674C-010F-4E22-9D91-842D38C55E10}" type="presParOf" srcId="{25C0FD2E-09CC-4E4A-8E89-1823FF3E425A}" destId="{59F8BD5B-A3C3-4277-9787-34DB2F27C57B}" srcOrd="1" destOrd="0" presId="urn:microsoft.com/office/officeart/2008/layout/LinedList"/>
    <dgm:cxn modelId="{C45C6D63-4661-43F1-BF63-31C9178B9DC6}" type="presParOf" srcId="{D48743A7-EEF6-425E-9677-3900C77E858F}" destId="{1FA75A5D-BDA7-44F2-A887-697DA21E819D}" srcOrd="4" destOrd="0" presId="urn:microsoft.com/office/officeart/2008/layout/LinedList"/>
    <dgm:cxn modelId="{67424752-F726-4BB4-A731-44371D788A6B}" type="presParOf" srcId="{D48743A7-EEF6-425E-9677-3900C77E858F}" destId="{7DE83603-6A7D-4FCC-9303-028DAD759C1B}" srcOrd="5" destOrd="0" presId="urn:microsoft.com/office/officeart/2008/layout/LinedList"/>
    <dgm:cxn modelId="{29D7DAC8-74EF-4411-A566-D6375BE5C8A4}" type="presParOf" srcId="{7DE83603-6A7D-4FCC-9303-028DAD759C1B}" destId="{58AF002A-36E0-468A-BA0C-CB33D3037B2D}" srcOrd="0" destOrd="0" presId="urn:microsoft.com/office/officeart/2008/layout/LinedList"/>
    <dgm:cxn modelId="{9FE41794-04E3-40FB-B851-871C86DF6C8B}" type="presParOf" srcId="{7DE83603-6A7D-4FCC-9303-028DAD759C1B}" destId="{24964B64-739B-4F13-B5B5-DB72E6453978}" srcOrd="1" destOrd="0" presId="urn:microsoft.com/office/officeart/2008/layout/LinedList"/>
    <dgm:cxn modelId="{CB8044B2-0B29-4C8C-ACBA-F7D8708C4E45}" type="presParOf" srcId="{D48743A7-EEF6-425E-9677-3900C77E858F}" destId="{0662ED5A-5B65-4634-9CA0-983F908ADD71}" srcOrd="6" destOrd="0" presId="urn:microsoft.com/office/officeart/2008/layout/LinedList"/>
    <dgm:cxn modelId="{F7A3F205-DC3D-4B19-88D6-C86604725B07}" type="presParOf" srcId="{D48743A7-EEF6-425E-9677-3900C77E858F}" destId="{73CB35F3-0E1B-411D-9692-F0770DA759F7}" srcOrd="7" destOrd="0" presId="urn:microsoft.com/office/officeart/2008/layout/LinedList"/>
    <dgm:cxn modelId="{D2CD75B9-7EA3-412D-A9BA-D92A1536CECD}" type="presParOf" srcId="{73CB35F3-0E1B-411D-9692-F0770DA759F7}" destId="{EEEDCB89-137C-4508-A220-912190DB42E6}" srcOrd="0" destOrd="0" presId="urn:microsoft.com/office/officeart/2008/layout/LinedList"/>
    <dgm:cxn modelId="{498433AD-929B-48BA-A31B-A320EA608B2F}" type="presParOf" srcId="{73CB35F3-0E1B-411D-9692-F0770DA759F7}" destId="{2BE15EB2-2928-4501-B8CB-4D57B4ED754E}" srcOrd="1" destOrd="0" presId="urn:microsoft.com/office/officeart/2008/layout/LinedList"/>
    <dgm:cxn modelId="{7913ABE9-1FAE-4E2E-809D-5E750EDBC63B}" type="presParOf" srcId="{D48743A7-EEF6-425E-9677-3900C77E858F}" destId="{02AA747E-242F-4AF4-8FEE-B588E1E77009}" srcOrd="8" destOrd="0" presId="urn:microsoft.com/office/officeart/2008/layout/LinedList"/>
    <dgm:cxn modelId="{FF289035-961E-4E1D-B037-6319849215A9}" type="presParOf" srcId="{D48743A7-EEF6-425E-9677-3900C77E858F}" destId="{DDD3D0FC-7E00-4A61-BD6E-3347FED00901}" srcOrd="9" destOrd="0" presId="urn:microsoft.com/office/officeart/2008/layout/LinedList"/>
    <dgm:cxn modelId="{07A3D2F3-5634-421D-8623-D2A05D242777}" type="presParOf" srcId="{DDD3D0FC-7E00-4A61-BD6E-3347FED00901}" destId="{0584B39E-4349-4053-972B-D6FFCE15A876}" srcOrd="0" destOrd="0" presId="urn:microsoft.com/office/officeart/2008/layout/LinedList"/>
    <dgm:cxn modelId="{6E8DC123-9CE0-4BC3-AE0C-511DC2E9BBE5}" type="presParOf" srcId="{DDD3D0FC-7E00-4A61-BD6E-3347FED00901}" destId="{B32DEA68-BF6A-4358-92AD-174A6C891864}" srcOrd="1" destOrd="0" presId="urn:microsoft.com/office/officeart/2008/layout/LinedList"/>
    <dgm:cxn modelId="{8714EE3C-7686-4C33-9E38-82A2131A99FB}" type="presParOf" srcId="{D48743A7-EEF6-425E-9677-3900C77E858F}" destId="{1B79265A-BF62-4B3D-AAE0-9BD1D50E10F7}" srcOrd="10" destOrd="0" presId="urn:microsoft.com/office/officeart/2008/layout/LinedList"/>
    <dgm:cxn modelId="{605FFEF0-4FBE-4020-8997-548B7AAE8CC0}" type="presParOf" srcId="{D48743A7-EEF6-425E-9677-3900C77E858F}" destId="{30360EE4-2328-49EB-8177-B4DF8F87F64E}" srcOrd="11" destOrd="0" presId="urn:microsoft.com/office/officeart/2008/layout/LinedList"/>
    <dgm:cxn modelId="{6BC6E637-48CF-4ECC-95EC-B58161F0DE87}" type="presParOf" srcId="{30360EE4-2328-49EB-8177-B4DF8F87F64E}" destId="{765F6787-4289-4C01-8D77-56AB6E37BACA}" srcOrd="0" destOrd="0" presId="urn:microsoft.com/office/officeart/2008/layout/LinedList"/>
    <dgm:cxn modelId="{AEC7AA70-8847-4FAA-9B16-8FB9698E9F1C}" type="presParOf" srcId="{30360EE4-2328-49EB-8177-B4DF8F87F64E}" destId="{A0237BFA-8C80-4F5C-A4FB-A59F69867E6D}" srcOrd="1" destOrd="0" presId="urn:microsoft.com/office/officeart/2008/layout/LinedList"/>
    <dgm:cxn modelId="{A9003B71-B2C1-44AB-80B2-1C53C01BF9A9}" type="presParOf" srcId="{D48743A7-EEF6-425E-9677-3900C77E858F}" destId="{E8416075-4481-460B-A57E-CBA60437905C}" srcOrd="12" destOrd="0" presId="urn:microsoft.com/office/officeart/2008/layout/LinedList"/>
    <dgm:cxn modelId="{88E5BFC8-DCCE-42AE-ADE8-45073B58CFD9}" type="presParOf" srcId="{D48743A7-EEF6-425E-9677-3900C77E858F}" destId="{6E4F278E-A85D-4B58-8C15-1148990D78A1}" srcOrd="13" destOrd="0" presId="urn:microsoft.com/office/officeart/2008/layout/LinedList"/>
    <dgm:cxn modelId="{15B3EDC5-EDE3-4F4F-821B-D52FAE1D624B}" type="presParOf" srcId="{6E4F278E-A85D-4B58-8C15-1148990D78A1}" destId="{E76D29F8-276D-4A5D-89F8-05FDF0EC5A10}" srcOrd="0" destOrd="0" presId="urn:microsoft.com/office/officeart/2008/layout/LinedList"/>
    <dgm:cxn modelId="{B4469A38-4A75-4D85-A3A1-453128CA0625}" type="presParOf" srcId="{6E4F278E-A85D-4B58-8C15-1148990D78A1}" destId="{2485E7A9-8CB2-4274-BF61-3B5E3620C857}" srcOrd="1" destOrd="0" presId="urn:microsoft.com/office/officeart/2008/layout/LinedList"/>
    <dgm:cxn modelId="{CF644BAA-129F-4926-A2DE-44A726ED26C1}" type="presParOf" srcId="{D48743A7-EEF6-425E-9677-3900C77E858F}" destId="{89E5489B-578C-456C-92F4-3E09E046CA0E}" srcOrd="14" destOrd="0" presId="urn:microsoft.com/office/officeart/2008/layout/LinedList"/>
    <dgm:cxn modelId="{4CB75A91-89B8-4A5F-9DCE-C612DF98F809}" type="presParOf" srcId="{D48743A7-EEF6-425E-9677-3900C77E858F}" destId="{3D0789CE-A652-49E7-8DC1-1E6B755411AB}" srcOrd="15" destOrd="0" presId="urn:microsoft.com/office/officeart/2008/layout/LinedList"/>
    <dgm:cxn modelId="{7CDB8EE4-5314-4672-8E29-8A484885143B}" type="presParOf" srcId="{3D0789CE-A652-49E7-8DC1-1E6B755411AB}" destId="{D801F4FC-D62E-4D9B-BD0B-FA796B4F582D}" srcOrd="0" destOrd="0" presId="urn:microsoft.com/office/officeart/2008/layout/LinedList"/>
    <dgm:cxn modelId="{E915D6D5-0A65-4B58-83A4-06BE3659EC88}" type="presParOf" srcId="{3D0789CE-A652-49E7-8DC1-1E6B755411AB}" destId="{94C4394F-6DD7-478F-8B83-2A5AC604AEFC}" srcOrd="1" destOrd="0" presId="urn:microsoft.com/office/officeart/2008/layout/LinedList"/>
    <dgm:cxn modelId="{AADA2A67-770B-4D77-861B-4C935012C28B}" type="presParOf" srcId="{D48743A7-EEF6-425E-9677-3900C77E858F}" destId="{11082DF1-D097-4C72-8001-6E33622A6B9F}" srcOrd="16" destOrd="0" presId="urn:microsoft.com/office/officeart/2008/layout/LinedList"/>
    <dgm:cxn modelId="{53792A91-5974-471F-BF66-C1968549EE72}" type="presParOf" srcId="{D48743A7-EEF6-425E-9677-3900C77E858F}" destId="{1832BCAA-E3F1-4881-B812-F2310AD977E0}" srcOrd="17" destOrd="0" presId="urn:microsoft.com/office/officeart/2008/layout/LinedList"/>
    <dgm:cxn modelId="{95CBBA90-CD93-48D1-9B0B-5E93B95A69E0}" type="presParOf" srcId="{1832BCAA-E3F1-4881-B812-F2310AD977E0}" destId="{B14B2E18-921E-4777-9D86-B52A601263DB}" srcOrd="0" destOrd="0" presId="urn:microsoft.com/office/officeart/2008/layout/LinedList"/>
    <dgm:cxn modelId="{27A4E29D-70AB-45BA-84FA-CEB9E9039F16}" type="presParOf" srcId="{1832BCAA-E3F1-4881-B812-F2310AD977E0}" destId="{BF0E464F-1B9D-4E55-8DCD-EAF5EFB201F8}" srcOrd="1" destOrd="0" presId="urn:microsoft.com/office/officeart/2008/layout/LinedList"/>
    <dgm:cxn modelId="{E568F2BF-B7F3-4CDC-873A-98DCE8E08225}" type="presParOf" srcId="{D48743A7-EEF6-425E-9677-3900C77E858F}" destId="{E8F295AF-AB87-487F-9086-27E9D8E6F139}" srcOrd="18" destOrd="0" presId="urn:microsoft.com/office/officeart/2008/layout/LinedList"/>
    <dgm:cxn modelId="{8F2013C7-7154-4BD3-A697-54C040675C45}" type="presParOf" srcId="{D48743A7-EEF6-425E-9677-3900C77E858F}" destId="{CE790D04-A7F9-46B1-890A-152CD4412FCD}" srcOrd="19" destOrd="0" presId="urn:microsoft.com/office/officeart/2008/layout/LinedList"/>
    <dgm:cxn modelId="{39FA30D3-DBF3-4716-AE62-3F1DCDF27481}" type="presParOf" srcId="{CE790D04-A7F9-46B1-890A-152CD4412FCD}" destId="{59FC481C-DA74-4659-B510-0E31C266AAAD}" srcOrd="0" destOrd="0" presId="urn:microsoft.com/office/officeart/2008/layout/LinedList"/>
    <dgm:cxn modelId="{B68011FD-01EF-475A-A332-EA6B829319D4}" type="presParOf" srcId="{CE790D04-A7F9-46B1-890A-152CD4412FCD}" destId="{775C007C-E68D-4662-BE40-C53D0180EC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EABB8-8C40-46DC-A412-DD4B97664A0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ECE4C0-5B49-405F-9ED3-003A32C82973}">
      <dgm:prSet custT="1"/>
      <dgm:spPr/>
      <dgm:t>
        <a:bodyPr/>
        <a:lstStyle/>
        <a:p>
          <a:pPr algn="ctr"/>
          <a:r>
            <a:rPr lang="en-US" sz="1200" dirty="0">
              <a:latin typeface="Cambria" pitchFamily="18" charset="0"/>
              <a:ea typeface="Cambria" pitchFamily="18" charset="0"/>
            </a:rPr>
            <a:t>Title</a:t>
          </a:r>
        </a:p>
      </dgm:t>
    </dgm:pt>
    <dgm:pt modelId="{EF6A8CF8-16AA-4361-AFE2-4BA7A8D9B34A}" type="parTrans" cxnId="{901B0083-9488-4F4B-A45D-E848FC92DAB1}">
      <dgm:prSet/>
      <dgm:spPr/>
      <dgm:t>
        <a:bodyPr/>
        <a:lstStyle/>
        <a:p>
          <a:pPr algn="ctr"/>
          <a:endParaRPr lang="en-US" sz="1200"/>
        </a:p>
      </dgm:t>
    </dgm:pt>
    <dgm:pt modelId="{EF758274-351F-4BEE-B0E7-69C7DC91EEC8}" type="sibTrans" cxnId="{901B0083-9488-4F4B-A45D-E848FC92DAB1}">
      <dgm:prSet custT="1"/>
      <dgm:spPr/>
      <dgm:t>
        <a:bodyPr/>
        <a:lstStyle/>
        <a:p>
          <a:pPr algn="ctr"/>
          <a:endParaRPr lang="en-US" sz="1200"/>
        </a:p>
      </dgm:t>
    </dgm:pt>
    <dgm:pt modelId="{D356AC88-0C00-4572-8EA9-C18E2353BC28}">
      <dgm:prSet custT="1"/>
      <dgm:spPr/>
      <dgm:t>
        <a:bodyPr/>
        <a:lstStyle/>
        <a:p>
          <a:pPr algn="ctr"/>
          <a:r>
            <a:rPr lang="en-US" sz="1200" dirty="0">
              <a:latin typeface="Cambria" pitchFamily="18" charset="0"/>
              <a:ea typeface="Cambria" pitchFamily="18" charset="0"/>
            </a:rPr>
            <a:t>Abstract &amp; Keywords</a:t>
          </a:r>
        </a:p>
      </dgm:t>
    </dgm:pt>
    <dgm:pt modelId="{F3523D2D-D411-4879-B4BC-EA9E71846EB5}" type="parTrans" cxnId="{3D94C551-963A-400A-845D-72F6209D6530}">
      <dgm:prSet/>
      <dgm:spPr/>
      <dgm:t>
        <a:bodyPr/>
        <a:lstStyle/>
        <a:p>
          <a:pPr algn="ctr"/>
          <a:endParaRPr lang="en-US" sz="1200"/>
        </a:p>
      </dgm:t>
    </dgm:pt>
    <dgm:pt modelId="{E1E65E28-8B52-48C6-A037-3AFFFEE1E69E}" type="sibTrans" cxnId="{3D94C551-963A-400A-845D-72F6209D6530}">
      <dgm:prSet custT="1"/>
      <dgm:spPr/>
      <dgm:t>
        <a:bodyPr/>
        <a:lstStyle/>
        <a:p>
          <a:pPr algn="ctr"/>
          <a:endParaRPr lang="en-US" sz="1200"/>
        </a:p>
      </dgm:t>
    </dgm:pt>
    <dgm:pt modelId="{95CD0171-8518-4471-8B38-29D05B67D6D4}">
      <dgm:prSet custT="1"/>
      <dgm:spPr/>
      <dgm:t>
        <a:bodyPr/>
        <a:lstStyle/>
        <a:p>
          <a:pPr algn="ctr"/>
          <a:r>
            <a:rPr lang="en-US" sz="1200">
              <a:latin typeface="Cambria" pitchFamily="18" charset="0"/>
              <a:ea typeface="Cambria" pitchFamily="18" charset="0"/>
            </a:rPr>
            <a:t>Introduction</a:t>
          </a:r>
        </a:p>
      </dgm:t>
    </dgm:pt>
    <dgm:pt modelId="{CE6F47FC-70EB-4234-B6BE-98A5AF2ACB74}" type="parTrans" cxnId="{922ACFF3-9BEB-4D8C-89FA-28B7933649B8}">
      <dgm:prSet/>
      <dgm:spPr/>
      <dgm:t>
        <a:bodyPr/>
        <a:lstStyle/>
        <a:p>
          <a:pPr algn="ctr"/>
          <a:endParaRPr lang="en-US" sz="1200"/>
        </a:p>
      </dgm:t>
    </dgm:pt>
    <dgm:pt modelId="{E8876151-8513-4C39-B73D-71644417F219}" type="sibTrans" cxnId="{922ACFF3-9BEB-4D8C-89FA-28B7933649B8}">
      <dgm:prSet custT="1"/>
      <dgm:spPr/>
      <dgm:t>
        <a:bodyPr/>
        <a:lstStyle/>
        <a:p>
          <a:pPr algn="ctr"/>
          <a:endParaRPr lang="en-US" sz="1200"/>
        </a:p>
      </dgm:t>
    </dgm:pt>
    <dgm:pt modelId="{E5BC671B-3800-4F10-B6F6-3486A22F4361}">
      <dgm:prSet custT="1"/>
      <dgm:spPr/>
      <dgm:t>
        <a:bodyPr/>
        <a:lstStyle/>
        <a:p>
          <a:pPr algn="ctr"/>
          <a:r>
            <a:rPr lang="en-US" sz="1200" dirty="0">
              <a:latin typeface="Cambria" pitchFamily="18" charset="0"/>
              <a:ea typeface="Cambria" pitchFamily="18" charset="0"/>
            </a:rPr>
            <a:t>Background/ Related Work/Literature Review</a:t>
          </a:r>
        </a:p>
      </dgm:t>
    </dgm:pt>
    <dgm:pt modelId="{73B480DD-189E-4CDE-BBED-D27B2F427125}" type="parTrans" cxnId="{DFFCBF35-B8D8-4272-B82D-F628D688411D}">
      <dgm:prSet/>
      <dgm:spPr/>
      <dgm:t>
        <a:bodyPr/>
        <a:lstStyle/>
        <a:p>
          <a:pPr algn="ctr"/>
          <a:endParaRPr lang="en-US" sz="1200"/>
        </a:p>
      </dgm:t>
    </dgm:pt>
    <dgm:pt modelId="{27ADE429-4746-4F0C-B599-B2F2EE2D3C13}" type="sibTrans" cxnId="{DFFCBF35-B8D8-4272-B82D-F628D688411D}">
      <dgm:prSet custT="1"/>
      <dgm:spPr/>
      <dgm:t>
        <a:bodyPr/>
        <a:lstStyle/>
        <a:p>
          <a:pPr algn="ctr"/>
          <a:endParaRPr lang="en-US" sz="1200"/>
        </a:p>
      </dgm:t>
    </dgm:pt>
    <dgm:pt modelId="{5181B88B-B44E-4B42-9E39-56B374B59FD1}">
      <dgm:prSet custT="1"/>
      <dgm:spPr/>
      <dgm:t>
        <a:bodyPr/>
        <a:lstStyle/>
        <a:p>
          <a:pPr algn="ctr"/>
          <a:r>
            <a:rPr lang="en-US" sz="1200" dirty="0">
              <a:latin typeface="Cambria" pitchFamily="18" charset="0"/>
              <a:ea typeface="Cambria" pitchFamily="18" charset="0"/>
            </a:rPr>
            <a:t>Method &amp; Materials</a:t>
          </a:r>
        </a:p>
      </dgm:t>
    </dgm:pt>
    <dgm:pt modelId="{94DD888D-394D-410E-8F0A-E66D5A3AAF74}" type="parTrans" cxnId="{E302E8FF-54C0-4A2D-8462-6AA383E648C9}">
      <dgm:prSet/>
      <dgm:spPr/>
      <dgm:t>
        <a:bodyPr/>
        <a:lstStyle/>
        <a:p>
          <a:pPr algn="ctr"/>
          <a:endParaRPr lang="en-US" sz="1200"/>
        </a:p>
      </dgm:t>
    </dgm:pt>
    <dgm:pt modelId="{B2E8DCE1-ECDF-4F25-B59C-A589AB0CD63F}" type="sibTrans" cxnId="{E302E8FF-54C0-4A2D-8462-6AA383E648C9}">
      <dgm:prSet custT="1"/>
      <dgm:spPr/>
      <dgm:t>
        <a:bodyPr/>
        <a:lstStyle/>
        <a:p>
          <a:pPr algn="ctr"/>
          <a:endParaRPr lang="en-US" sz="1200"/>
        </a:p>
      </dgm:t>
    </dgm:pt>
    <dgm:pt modelId="{7E050A48-FC5F-4015-8805-81DF7217590D}">
      <dgm:prSet custT="1"/>
      <dgm:spPr/>
      <dgm:t>
        <a:bodyPr/>
        <a:lstStyle/>
        <a:p>
          <a:pPr algn="ctr"/>
          <a:r>
            <a:rPr lang="en-US" sz="1200" dirty="0">
              <a:latin typeface="Cambria" pitchFamily="18" charset="0"/>
              <a:ea typeface="Cambria" pitchFamily="18" charset="0"/>
            </a:rPr>
            <a:t>Results and Discussion</a:t>
          </a:r>
        </a:p>
      </dgm:t>
    </dgm:pt>
    <dgm:pt modelId="{862C1A5F-DA47-483D-AD9B-28584A526D4A}" type="parTrans" cxnId="{8B200D45-D831-4A4A-9B5E-C4CD20E9E9B3}">
      <dgm:prSet/>
      <dgm:spPr/>
      <dgm:t>
        <a:bodyPr/>
        <a:lstStyle/>
        <a:p>
          <a:pPr algn="ctr"/>
          <a:endParaRPr lang="en-US" sz="1200"/>
        </a:p>
      </dgm:t>
    </dgm:pt>
    <dgm:pt modelId="{31036C7C-C313-4A67-9BB5-D145B650A475}" type="sibTrans" cxnId="{8B200D45-D831-4A4A-9B5E-C4CD20E9E9B3}">
      <dgm:prSet custT="1"/>
      <dgm:spPr/>
      <dgm:t>
        <a:bodyPr/>
        <a:lstStyle/>
        <a:p>
          <a:pPr algn="ctr"/>
          <a:endParaRPr lang="en-US" sz="1200"/>
        </a:p>
      </dgm:t>
    </dgm:pt>
    <dgm:pt modelId="{ECC6B007-25FC-4078-8BD5-AB2790D09011}">
      <dgm:prSet custT="1"/>
      <dgm:spPr/>
      <dgm:t>
        <a:bodyPr/>
        <a:lstStyle/>
        <a:p>
          <a:pPr algn="ctr"/>
          <a:r>
            <a:rPr lang="en-US" sz="1200" dirty="0">
              <a:latin typeface="Cambria" pitchFamily="18" charset="0"/>
              <a:ea typeface="Cambria" pitchFamily="18" charset="0"/>
            </a:rPr>
            <a:t>Conclusion/ Summary</a:t>
          </a:r>
        </a:p>
      </dgm:t>
    </dgm:pt>
    <dgm:pt modelId="{4D341982-4E37-40C4-A8DE-0D86D62469CA}" type="parTrans" cxnId="{F2302613-A705-4A6A-8771-F4B1E02B5AAF}">
      <dgm:prSet/>
      <dgm:spPr/>
      <dgm:t>
        <a:bodyPr/>
        <a:lstStyle/>
        <a:p>
          <a:pPr algn="ctr"/>
          <a:endParaRPr lang="en-US" sz="1200"/>
        </a:p>
      </dgm:t>
    </dgm:pt>
    <dgm:pt modelId="{4620D657-C772-41E5-ABE2-A0F07228751C}" type="sibTrans" cxnId="{F2302613-A705-4A6A-8771-F4B1E02B5AAF}">
      <dgm:prSet custT="1"/>
      <dgm:spPr/>
      <dgm:t>
        <a:bodyPr/>
        <a:lstStyle/>
        <a:p>
          <a:pPr algn="ctr"/>
          <a:endParaRPr lang="en-US" sz="1200"/>
        </a:p>
      </dgm:t>
    </dgm:pt>
    <dgm:pt modelId="{33003F0B-B1B6-4E5E-9F75-14A59F0A05DC}">
      <dgm:prSet custT="1"/>
      <dgm:spPr/>
      <dgm:t>
        <a:bodyPr/>
        <a:lstStyle/>
        <a:p>
          <a:pPr algn="ctr"/>
          <a:r>
            <a:rPr lang="en-US" sz="1200">
              <a:latin typeface="Cambria" pitchFamily="18" charset="0"/>
              <a:ea typeface="Cambria" pitchFamily="18" charset="0"/>
            </a:rPr>
            <a:t>About the Author (Optional)</a:t>
          </a:r>
        </a:p>
      </dgm:t>
    </dgm:pt>
    <dgm:pt modelId="{9C5BDD0C-C835-4E63-ADD8-9D2199A635E6}" type="parTrans" cxnId="{95AC8882-1292-463B-A455-0B97943D42F0}">
      <dgm:prSet/>
      <dgm:spPr/>
      <dgm:t>
        <a:bodyPr/>
        <a:lstStyle/>
        <a:p>
          <a:pPr algn="ctr"/>
          <a:endParaRPr lang="en-US" sz="1200"/>
        </a:p>
      </dgm:t>
    </dgm:pt>
    <dgm:pt modelId="{12C5A1D1-54D1-4E81-8849-8D2582B96227}" type="sibTrans" cxnId="{95AC8882-1292-463B-A455-0B97943D42F0}">
      <dgm:prSet custT="1"/>
      <dgm:spPr/>
      <dgm:t>
        <a:bodyPr/>
        <a:lstStyle/>
        <a:p>
          <a:pPr algn="ctr"/>
          <a:endParaRPr lang="en-US" sz="1200"/>
        </a:p>
      </dgm:t>
    </dgm:pt>
    <dgm:pt modelId="{41A88136-1665-49B5-A38B-9A0055BA8510}">
      <dgm:prSet custT="1"/>
      <dgm:spPr/>
      <dgm:t>
        <a:bodyPr/>
        <a:lstStyle/>
        <a:p>
          <a:pPr algn="ctr"/>
          <a:r>
            <a:rPr lang="en-US" sz="1200">
              <a:latin typeface="Cambria" pitchFamily="18" charset="0"/>
              <a:ea typeface="Cambria" pitchFamily="18" charset="0"/>
            </a:rPr>
            <a:t>Acknowledgement (Optional)</a:t>
          </a:r>
        </a:p>
      </dgm:t>
    </dgm:pt>
    <dgm:pt modelId="{96443B62-555D-47E8-947D-535959A95AD2}" type="parTrans" cxnId="{14D14621-956D-4BAC-B96A-8E73498D6861}">
      <dgm:prSet/>
      <dgm:spPr/>
      <dgm:t>
        <a:bodyPr/>
        <a:lstStyle/>
        <a:p>
          <a:pPr algn="ctr"/>
          <a:endParaRPr lang="en-US" sz="1200"/>
        </a:p>
      </dgm:t>
    </dgm:pt>
    <dgm:pt modelId="{E5306599-6ABA-461B-BD2B-5ED4F0C481B1}" type="sibTrans" cxnId="{14D14621-956D-4BAC-B96A-8E73498D6861}">
      <dgm:prSet custT="1"/>
      <dgm:spPr/>
      <dgm:t>
        <a:bodyPr/>
        <a:lstStyle/>
        <a:p>
          <a:pPr algn="ctr"/>
          <a:endParaRPr lang="en-US" sz="1200"/>
        </a:p>
      </dgm:t>
    </dgm:pt>
    <dgm:pt modelId="{7BB28785-18C5-485D-9F30-5B6A5DE27EDC}">
      <dgm:prSet custT="1"/>
      <dgm:spPr/>
      <dgm:t>
        <a:bodyPr/>
        <a:lstStyle/>
        <a:p>
          <a:pPr algn="ctr"/>
          <a:r>
            <a:rPr lang="en-US" sz="1200" dirty="0">
              <a:latin typeface="Cambria" pitchFamily="18" charset="0"/>
              <a:ea typeface="Cambria" pitchFamily="18" charset="0"/>
            </a:rPr>
            <a:t>References/ Bibliography</a:t>
          </a:r>
        </a:p>
      </dgm:t>
    </dgm:pt>
    <dgm:pt modelId="{656AC798-5395-4FE5-98C2-6478EA85204D}" type="parTrans" cxnId="{D314FFDF-1500-4BC1-9F45-58631EA442B3}">
      <dgm:prSet/>
      <dgm:spPr/>
      <dgm:t>
        <a:bodyPr/>
        <a:lstStyle/>
        <a:p>
          <a:pPr algn="ctr"/>
          <a:endParaRPr lang="en-US" sz="1200"/>
        </a:p>
      </dgm:t>
    </dgm:pt>
    <dgm:pt modelId="{1CFBB321-BAFF-4E14-9165-7E4DC01F00C6}" type="sibTrans" cxnId="{D314FFDF-1500-4BC1-9F45-58631EA442B3}">
      <dgm:prSet/>
      <dgm:spPr/>
      <dgm:t>
        <a:bodyPr/>
        <a:lstStyle/>
        <a:p>
          <a:pPr algn="ctr"/>
          <a:endParaRPr lang="en-US" sz="1200"/>
        </a:p>
      </dgm:t>
    </dgm:pt>
    <dgm:pt modelId="{7CC66F1E-6A97-4036-AD86-B713FFBFB743}" type="pres">
      <dgm:prSet presAssocID="{08FEABB8-8C40-46DC-A412-DD4B97664A0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DB74F7-3B3B-4E69-A05F-AE03474D5A3D}" type="pres">
      <dgm:prSet presAssocID="{49ECE4C0-5B49-405F-9ED3-003A32C8297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35AA90-AABD-48D9-B97F-130A23D578DB}" type="pres">
      <dgm:prSet presAssocID="{EF758274-351F-4BEE-B0E7-69C7DC91EEC8}" presName="sibTrans" presStyleLbl="sibTrans2D1" presStyleIdx="0" presStyleCnt="9"/>
      <dgm:spPr/>
      <dgm:t>
        <a:bodyPr/>
        <a:lstStyle/>
        <a:p>
          <a:endParaRPr lang="en-IN"/>
        </a:p>
      </dgm:t>
    </dgm:pt>
    <dgm:pt modelId="{F9AAA050-F345-43B5-A751-68CEA4D07132}" type="pres">
      <dgm:prSet presAssocID="{EF758274-351F-4BEE-B0E7-69C7DC91EEC8}" presName="connectorText" presStyleLbl="sibTrans2D1" presStyleIdx="0" presStyleCnt="9"/>
      <dgm:spPr/>
      <dgm:t>
        <a:bodyPr/>
        <a:lstStyle/>
        <a:p>
          <a:endParaRPr lang="en-IN"/>
        </a:p>
      </dgm:t>
    </dgm:pt>
    <dgm:pt modelId="{C641D60F-24BF-4BFB-99A7-CF5DF312BB39}" type="pres">
      <dgm:prSet presAssocID="{D356AC88-0C00-4572-8EA9-C18E2353BC28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AD0BB3-A8AF-41C4-A500-86FF49D234BF}" type="pres">
      <dgm:prSet presAssocID="{E1E65E28-8B52-48C6-A037-3AFFFEE1E69E}" presName="sibTrans" presStyleLbl="sibTrans2D1" presStyleIdx="1" presStyleCnt="9"/>
      <dgm:spPr/>
      <dgm:t>
        <a:bodyPr/>
        <a:lstStyle/>
        <a:p>
          <a:endParaRPr lang="en-IN"/>
        </a:p>
      </dgm:t>
    </dgm:pt>
    <dgm:pt modelId="{1F75D5ED-7FC8-4A9B-8FB6-51CBA8CF6E62}" type="pres">
      <dgm:prSet presAssocID="{E1E65E28-8B52-48C6-A037-3AFFFEE1E69E}" presName="connectorText" presStyleLbl="sibTrans2D1" presStyleIdx="1" presStyleCnt="9"/>
      <dgm:spPr/>
      <dgm:t>
        <a:bodyPr/>
        <a:lstStyle/>
        <a:p>
          <a:endParaRPr lang="en-IN"/>
        </a:p>
      </dgm:t>
    </dgm:pt>
    <dgm:pt modelId="{93E1CFCA-1CD4-4CDA-AF74-F8A0A1F6C233}" type="pres">
      <dgm:prSet presAssocID="{95CD0171-8518-4471-8B38-29D05B67D6D4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F753F9-FC59-459F-BB1B-60C8DDFF7413}" type="pres">
      <dgm:prSet presAssocID="{E8876151-8513-4C39-B73D-71644417F219}" presName="sibTrans" presStyleLbl="sibTrans2D1" presStyleIdx="2" presStyleCnt="9"/>
      <dgm:spPr/>
      <dgm:t>
        <a:bodyPr/>
        <a:lstStyle/>
        <a:p>
          <a:endParaRPr lang="en-IN"/>
        </a:p>
      </dgm:t>
    </dgm:pt>
    <dgm:pt modelId="{DA8876E8-D9CC-4F42-9E6F-3BE1C225A799}" type="pres">
      <dgm:prSet presAssocID="{E8876151-8513-4C39-B73D-71644417F219}" presName="connectorText" presStyleLbl="sibTrans2D1" presStyleIdx="2" presStyleCnt="9"/>
      <dgm:spPr/>
      <dgm:t>
        <a:bodyPr/>
        <a:lstStyle/>
        <a:p>
          <a:endParaRPr lang="en-IN"/>
        </a:p>
      </dgm:t>
    </dgm:pt>
    <dgm:pt modelId="{7816E8AE-3AC4-4989-AA6C-AF35E59E5C69}" type="pres">
      <dgm:prSet presAssocID="{E5BC671B-3800-4F10-B6F6-3486A22F4361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FB2C62-488F-4D00-988B-71834CD23611}" type="pres">
      <dgm:prSet presAssocID="{27ADE429-4746-4F0C-B599-B2F2EE2D3C13}" presName="sibTrans" presStyleLbl="sibTrans2D1" presStyleIdx="3" presStyleCnt="9"/>
      <dgm:spPr/>
      <dgm:t>
        <a:bodyPr/>
        <a:lstStyle/>
        <a:p>
          <a:endParaRPr lang="en-IN"/>
        </a:p>
      </dgm:t>
    </dgm:pt>
    <dgm:pt modelId="{969BD0DD-999E-4D18-BBD6-854F4EAB0B52}" type="pres">
      <dgm:prSet presAssocID="{27ADE429-4746-4F0C-B599-B2F2EE2D3C13}" presName="connectorText" presStyleLbl="sibTrans2D1" presStyleIdx="3" presStyleCnt="9"/>
      <dgm:spPr/>
      <dgm:t>
        <a:bodyPr/>
        <a:lstStyle/>
        <a:p>
          <a:endParaRPr lang="en-IN"/>
        </a:p>
      </dgm:t>
    </dgm:pt>
    <dgm:pt modelId="{B712A321-D762-4A50-946E-AC784E1CD2F9}" type="pres">
      <dgm:prSet presAssocID="{5181B88B-B44E-4B42-9E39-56B374B59FD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6041BA-A803-41E9-B941-5F4073D3AC84}" type="pres">
      <dgm:prSet presAssocID="{B2E8DCE1-ECDF-4F25-B59C-A589AB0CD63F}" presName="sibTrans" presStyleLbl="sibTrans2D1" presStyleIdx="4" presStyleCnt="9"/>
      <dgm:spPr/>
      <dgm:t>
        <a:bodyPr/>
        <a:lstStyle/>
        <a:p>
          <a:endParaRPr lang="en-IN"/>
        </a:p>
      </dgm:t>
    </dgm:pt>
    <dgm:pt modelId="{676DD9FB-C6BF-4CD7-82E0-ED5BB8D2BADE}" type="pres">
      <dgm:prSet presAssocID="{B2E8DCE1-ECDF-4F25-B59C-A589AB0CD63F}" presName="connectorText" presStyleLbl="sibTrans2D1" presStyleIdx="4" presStyleCnt="9"/>
      <dgm:spPr/>
      <dgm:t>
        <a:bodyPr/>
        <a:lstStyle/>
        <a:p>
          <a:endParaRPr lang="en-IN"/>
        </a:p>
      </dgm:t>
    </dgm:pt>
    <dgm:pt modelId="{751D59C8-60FE-406F-8662-5458F551D3BD}" type="pres">
      <dgm:prSet presAssocID="{7E050A48-FC5F-4015-8805-81DF7217590D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D28C06-FA1A-4B00-824E-B4030EC3FE61}" type="pres">
      <dgm:prSet presAssocID="{31036C7C-C313-4A67-9BB5-D145B650A475}" presName="sibTrans" presStyleLbl="sibTrans2D1" presStyleIdx="5" presStyleCnt="9"/>
      <dgm:spPr/>
      <dgm:t>
        <a:bodyPr/>
        <a:lstStyle/>
        <a:p>
          <a:endParaRPr lang="en-IN"/>
        </a:p>
      </dgm:t>
    </dgm:pt>
    <dgm:pt modelId="{4610D749-414E-4D2D-9BDA-BF83700F3610}" type="pres">
      <dgm:prSet presAssocID="{31036C7C-C313-4A67-9BB5-D145B650A475}" presName="connectorText" presStyleLbl="sibTrans2D1" presStyleIdx="5" presStyleCnt="9"/>
      <dgm:spPr/>
      <dgm:t>
        <a:bodyPr/>
        <a:lstStyle/>
        <a:p>
          <a:endParaRPr lang="en-IN"/>
        </a:p>
      </dgm:t>
    </dgm:pt>
    <dgm:pt modelId="{2888EE8E-7F38-4CC1-A32B-743C3F645754}" type="pres">
      <dgm:prSet presAssocID="{ECC6B007-25FC-4078-8BD5-AB2790D0901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0A13E1-7064-46FA-B334-EFC568DECF4D}" type="pres">
      <dgm:prSet presAssocID="{4620D657-C772-41E5-ABE2-A0F07228751C}" presName="sibTrans" presStyleLbl="sibTrans2D1" presStyleIdx="6" presStyleCnt="9"/>
      <dgm:spPr/>
      <dgm:t>
        <a:bodyPr/>
        <a:lstStyle/>
        <a:p>
          <a:endParaRPr lang="en-IN"/>
        </a:p>
      </dgm:t>
    </dgm:pt>
    <dgm:pt modelId="{D2B78208-D23E-4B06-949F-7A4425811B0B}" type="pres">
      <dgm:prSet presAssocID="{4620D657-C772-41E5-ABE2-A0F07228751C}" presName="connectorText" presStyleLbl="sibTrans2D1" presStyleIdx="6" presStyleCnt="9"/>
      <dgm:spPr/>
      <dgm:t>
        <a:bodyPr/>
        <a:lstStyle/>
        <a:p>
          <a:endParaRPr lang="en-IN"/>
        </a:p>
      </dgm:t>
    </dgm:pt>
    <dgm:pt modelId="{3D479380-5710-4FE1-900B-339721271D50}" type="pres">
      <dgm:prSet presAssocID="{33003F0B-B1B6-4E5E-9F75-14A59F0A05D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34D904-03DD-4149-AE68-AB68A5C044E0}" type="pres">
      <dgm:prSet presAssocID="{12C5A1D1-54D1-4E81-8849-8D2582B96227}" presName="sibTrans" presStyleLbl="sibTrans2D1" presStyleIdx="7" presStyleCnt="9"/>
      <dgm:spPr/>
      <dgm:t>
        <a:bodyPr/>
        <a:lstStyle/>
        <a:p>
          <a:endParaRPr lang="en-IN"/>
        </a:p>
      </dgm:t>
    </dgm:pt>
    <dgm:pt modelId="{9096A176-170C-4478-9B5D-C1603E6206EC}" type="pres">
      <dgm:prSet presAssocID="{12C5A1D1-54D1-4E81-8849-8D2582B96227}" presName="connectorText" presStyleLbl="sibTrans2D1" presStyleIdx="7" presStyleCnt="9"/>
      <dgm:spPr/>
      <dgm:t>
        <a:bodyPr/>
        <a:lstStyle/>
        <a:p>
          <a:endParaRPr lang="en-IN"/>
        </a:p>
      </dgm:t>
    </dgm:pt>
    <dgm:pt modelId="{3477CD37-6652-4D15-989F-3727A8C872BE}" type="pres">
      <dgm:prSet presAssocID="{41A88136-1665-49B5-A38B-9A0055BA8510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DF35A7-6AF0-4F81-BEF7-B38F3B3B39EA}" type="pres">
      <dgm:prSet presAssocID="{E5306599-6ABA-461B-BD2B-5ED4F0C481B1}" presName="sibTrans" presStyleLbl="sibTrans2D1" presStyleIdx="8" presStyleCnt="9"/>
      <dgm:spPr/>
      <dgm:t>
        <a:bodyPr/>
        <a:lstStyle/>
        <a:p>
          <a:endParaRPr lang="en-IN"/>
        </a:p>
      </dgm:t>
    </dgm:pt>
    <dgm:pt modelId="{EA0B382E-6CB5-4C9F-8A41-A44DFCBE4342}" type="pres">
      <dgm:prSet presAssocID="{E5306599-6ABA-461B-BD2B-5ED4F0C481B1}" presName="connectorText" presStyleLbl="sibTrans2D1" presStyleIdx="8" presStyleCnt="9"/>
      <dgm:spPr/>
      <dgm:t>
        <a:bodyPr/>
        <a:lstStyle/>
        <a:p>
          <a:endParaRPr lang="en-IN"/>
        </a:p>
      </dgm:t>
    </dgm:pt>
    <dgm:pt modelId="{853DF76B-9345-438A-8033-B993ADD739DF}" type="pres">
      <dgm:prSet presAssocID="{7BB28785-18C5-485D-9F30-5B6A5DE27EDC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77E1A53-0E6B-40E0-ABC8-B634A3A65D84}" type="presOf" srcId="{5181B88B-B44E-4B42-9E39-56B374B59FD1}" destId="{B712A321-D762-4A50-946E-AC784E1CD2F9}" srcOrd="0" destOrd="0" presId="urn:microsoft.com/office/officeart/2005/8/layout/process5"/>
    <dgm:cxn modelId="{8A72848E-4AF6-401F-A013-59E77DA40BCA}" type="presOf" srcId="{27ADE429-4746-4F0C-B599-B2F2EE2D3C13}" destId="{969BD0DD-999E-4D18-BBD6-854F4EAB0B52}" srcOrd="1" destOrd="0" presId="urn:microsoft.com/office/officeart/2005/8/layout/process5"/>
    <dgm:cxn modelId="{F437CD36-81C5-442A-BA49-C4BC908FC056}" type="presOf" srcId="{E1E65E28-8B52-48C6-A037-3AFFFEE1E69E}" destId="{1F75D5ED-7FC8-4A9B-8FB6-51CBA8CF6E62}" srcOrd="1" destOrd="0" presId="urn:microsoft.com/office/officeart/2005/8/layout/process5"/>
    <dgm:cxn modelId="{DCB9D8D8-FD1F-4A06-88DB-37E7943D4209}" type="presOf" srcId="{31036C7C-C313-4A67-9BB5-D145B650A475}" destId="{CED28C06-FA1A-4B00-824E-B4030EC3FE61}" srcOrd="0" destOrd="0" presId="urn:microsoft.com/office/officeart/2005/8/layout/process5"/>
    <dgm:cxn modelId="{DE812907-717E-48E1-ABBE-B6C12511016C}" type="presOf" srcId="{4620D657-C772-41E5-ABE2-A0F07228751C}" destId="{D2B78208-D23E-4B06-949F-7A4425811B0B}" srcOrd="1" destOrd="0" presId="urn:microsoft.com/office/officeart/2005/8/layout/process5"/>
    <dgm:cxn modelId="{A23CA1E7-AF4D-4D02-8B9F-056DFDF775D0}" type="presOf" srcId="{E5306599-6ABA-461B-BD2B-5ED4F0C481B1}" destId="{EA0B382E-6CB5-4C9F-8A41-A44DFCBE4342}" srcOrd="1" destOrd="0" presId="urn:microsoft.com/office/officeart/2005/8/layout/process5"/>
    <dgm:cxn modelId="{D314FFDF-1500-4BC1-9F45-58631EA442B3}" srcId="{08FEABB8-8C40-46DC-A412-DD4B97664A03}" destId="{7BB28785-18C5-485D-9F30-5B6A5DE27EDC}" srcOrd="9" destOrd="0" parTransId="{656AC798-5395-4FE5-98C2-6478EA85204D}" sibTransId="{1CFBB321-BAFF-4E14-9165-7E4DC01F00C6}"/>
    <dgm:cxn modelId="{00E5980F-62BD-4DA6-9319-1CD092720564}" type="presOf" srcId="{E8876151-8513-4C39-B73D-71644417F219}" destId="{2BF753F9-FC59-459F-BB1B-60C8DDFF7413}" srcOrd="0" destOrd="0" presId="urn:microsoft.com/office/officeart/2005/8/layout/process5"/>
    <dgm:cxn modelId="{4131B651-6561-4028-921C-57E997B961A2}" type="presOf" srcId="{7E050A48-FC5F-4015-8805-81DF7217590D}" destId="{751D59C8-60FE-406F-8662-5458F551D3BD}" srcOrd="0" destOrd="0" presId="urn:microsoft.com/office/officeart/2005/8/layout/process5"/>
    <dgm:cxn modelId="{6C1B1009-9CFD-462C-B62E-85BEDE506A6B}" type="presOf" srcId="{31036C7C-C313-4A67-9BB5-D145B650A475}" destId="{4610D749-414E-4D2D-9BDA-BF83700F3610}" srcOrd="1" destOrd="0" presId="urn:microsoft.com/office/officeart/2005/8/layout/process5"/>
    <dgm:cxn modelId="{87EE5E01-C013-4EE2-BCBB-C07FF896E012}" type="presOf" srcId="{E8876151-8513-4C39-B73D-71644417F219}" destId="{DA8876E8-D9CC-4F42-9E6F-3BE1C225A799}" srcOrd="1" destOrd="0" presId="urn:microsoft.com/office/officeart/2005/8/layout/process5"/>
    <dgm:cxn modelId="{E9C7B0E6-4536-496C-9DBC-9C6B877510F9}" type="presOf" srcId="{D356AC88-0C00-4572-8EA9-C18E2353BC28}" destId="{C641D60F-24BF-4BFB-99A7-CF5DF312BB39}" srcOrd="0" destOrd="0" presId="urn:microsoft.com/office/officeart/2005/8/layout/process5"/>
    <dgm:cxn modelId="{B8B6FE5D-CFFE-4BA1-BC36-218CB76FAA28}" type="presOf" srcId="{27ADE429-4746-4F0C-B599-B2F2EE2D3C13}" destId="{3DFB2C62-488F-4D00-988B-71834CD23611}" srcOrd="0" destOrd="0" presId="urn:microsoft.com/office/officeart/2005/8/layout/process5"/>
    <dgm:cxn modelId="{AABDE8A1-7044-4104-A5FB-CEB767B7940F}" type="presOf" srcId="{95CD0171-8518-4471-8B38-29D05B67D6D4}" destId="{93E1CFCA-1CD4-4CDA-AF74-F8A0A1F6C233}" srcOrd="0" destOrd="0" presId="urn:microsoft.com/office/officeart/2005/8/layout/process5"/>
    <dgm:cxn modelId="{8507AE58-72BE-4E53-82BF-2ADCE5EA28D2}" type="presOf" srcId="{12C5A1D1-54D1-4E81-8849-8D2582B96227}" destId="{9096A176-170C-4478-9B5D-C1603E6206EC}" srcOrd="1" destOrd="0" presId="urn:microsoft.com/office/officeart/2005/8/layout/process5"/>
    <dgm:cxn modelId="{24E67986-F264-4893-A635-8F5368491DE0}" type="presOf" srcId="{ECC6B007-25FC-4078-8BD5-AB2790D09011}" destId="{2888EE8E-7F38-4CC1-A32B-743C3F645754}" srcOrd="0" destOrd="0" presId="urn:microsoft.com/office/officeart/2005/8/layout/process5"/>
    <dgm:cxn modelId="{82D11258-29A9-4487-B4D8-709974B69DD8}" type="presOf" srcId="{08FEABB8-8C40-46DC-A412-DD4B97664A03}" destId="{7CC66F1E-6A97-4036-AD86-B713FFBFB743}" srcOrd="0" destOrd="0" presId="urn:microsoft.com/office/officeart/2005/8/layout/process5"/>
    <dgm:cxn modelId="{8A1358E8-8A72-4A8C-8F77-51B3AA982CF9}" type="presOf" srcId="{EF758274-351F-4BEE-B0E7-69C7DC91EEC8}" destId="{0235AA90-AABD-48D9-B97F-130A23D578DB}" srcOrd="0" destOrd="0" presId="urn:microsoft.com/office/officeart/2005/8/layout/process5"/>
    <dgm:cxn modelId="{901B0083-9488-4F4B-A45D-E848FC92DAB1}" srcId="{08FEABB8-8C40-46DC-A412-DD4B97664A03}" destId="{49ECE4C0-5B49-405F-9ED3-003A32C82973}" srcOrd="0" destOrd="0" parTransId="{EF6A8CF8-16AA-4361-AFE2-4BA7A8D9B34A}" sibTransId="{EF758274-351F-4BEE-B0E7-69C7DC91EEC8}"/>
    <dgm:cxn modelId="{D1AB864B-F840-4DB8-AD0C-785C31C5C099}" type="presOf" srcId="{4620D657-C772-41E5-ABE2-A0F07228751C}" destId="{5D0A13E1-7064-46FA-B334-EFC568DECF4D}" srcOrd="0" destOrd="0" presId="urn:microsoft.com/office/officeart/2005/8/layout/process5"/>
    <dgm:cxn modelId="{8B200D45-D831-4A4A-9B5E-C4CD20E9E9B3}" srcId="{08FEABB8-8C40-46DC-A412-DD4B97664A03}" destId="{7E050A48-FC5F-4015-8805-81DF7217590D}" srcOrd="5" destOrd="0" parTransId="{862C1A5F-DA47-483D-AD9B-28584A526D4A}" sibTransId="{31036C7C-C313-4A67-9BB5-D145B650A475}"/>
    <dgm:cxn modelId="{DFFCBF35-B8D8-4272-B82D-F628D688411D}" srcId="{08FEABB8-8C40-46DC-A412-DD4B97664A03}" destId="{E5BC671B-3800-4F10-B6F6-3486A22F4361}" srcOrd="3" destOrd="0" parTransId="{73B480DD-189E-4CDE-BBED-D27B2F427125}" sibTransId="{27ADE429-4746-4F0C-B599-B2F2EE2D3C13}"/>
    <dgm:cxn modelId="{01DB8C22-8C6F-4709-B196-8C2D0DF9C057}" type="presOf" srcId="{B2E8DCE1-ECDF-4F25-B59C-A589AB0CD63F}" destId="{D66041BA-A803-41E9-B941-5F4073D3AC84}" srcOrd="0" destOrd="0" presId="urn:microsoft.com/office/officeart/2005/8/layout/process5"/>
    <dgm:cxn modelId="{1FA61269-5634-4C3A-8D5C-E6F7A604A1AB}" type="presOf" srcId="{E5306599-6ABA-461B-BD2B-5ED4F0C481B1}" destId="{F8DF35A7-6AF0-4F81-BEF7-B38F3B3B39EA}" srcOrd="0" destOrd="0" presId="urn:microsoft.com/office/officeart/2005/8/layout/process5"/>
    <dgm:cxn modelId="{74FB2F51-573A-4FF9-9197-49053EC35CFD}" type="presOf" srcId="{33003F0B-B1B6-4E5E-9F75-14A59F0A05DC}" destId="{3D479380-5710-4FE1-900B-339721271D50}" srcOrd="0" destOrd="0" presId="urn:microsoft.com/office/officeart/2005/8/layout/process5"/>
    <dgm:cxn modelId="{14D14621-956D-4BAC-B96A-8E73498D6861}" srcId="{08FEABB8-8C40-46DC-A412-DD4B97664A03}" destId="{41A88136-1665-49B5-A38B-9A0055BA8510}" srcOrd="8" destOrd="0" parTransId="{96443B62-555D-47E8-947D-535959A95AD2}" sibTransId="{E5306599-6ABA-461B-BD2B-5ED4F0C481B1}"/>
    <dgm:cxn modelId="{559CF7CA-0C75-4091-A87D-147BA9140BB6}" type="presOf" srcId="{B2E8DCE1-ECDF-4F25-B59C-A589AB0CD63F}" destId="{676DD9FB-C6BF-4CD7-82E0-ED5BB8D2BADE}" srcOrd="1" destOrd="0" presId="urn:microsoft.com/office/officeart/2005/8/layout/process5"/>
    <dgm:cxn modelId="{11455379-43FA-4C6F-938C-EE6A35F44E2E}" type="presOf" srcId="{49ECE4C0-5B49-405F-9ED3-003A32C82973}" destId="{ACDB74F7-3B3B-4E69-A05F-AE03474D5A3D}" srcOrd="0" destOrd="0" presId="urn:microsoft.com/office/officeart/2005/8/layout/process5"/>
    <dgm:cxn modelId="{0D5E54BB-3B00-40EA-B4B1-5BBBA7A4EAD6}" type="presOf" srcId="{E5BC671B-3800-4F10-B6F6-3486A22F4361}" destId="{7816E8AE-3AC4-4989-AA6C-AF35E59E5C69}" srcOrd="0" destOrd="0" presId="urn:microsoft.com/office/officeart/2005/8/layout/process5"/>
    <dgm:cxn modelId="{6DFD48D6-A414-4EB1-BBDF-770F9C3B922F}" type="presOf" srcId="{12C5A1D1-54D1-4E81-8849-8D2582B96227}" destId="{C434D904-03DD-4149-AE68-AB68A5C044E0}" srcOrd="0" destOrd="0" presId="urn:microsoft.com/office/officeart/2005/8/layout/process5"/>
    <dgm:cxn modelId="{F2302613-A705-4A6A-8771-F4B1E02B5AAF}" srcId="{08FEABB8-8C40-46DC-A412-DD4B97664A03}" destId="{ECC6B007-25FC-4078-8BD5-AB2790D09011}" srcOrd="6" destOrd="0" parTransId="{4D341982-4E37-40C4-A8DE-0D86D62469CA}" sibTransId="{4620D657-C772-41E5-ABE2-A0F07228751C}"/>
    <dgm:cxn modelId="{D2E8B2F8-90C7-4DBB-989C-54A2795AC34D}" type="presOf" srcId="{EF758274-351F-4BEE-B0E7-69C7DC91EEC8}" destId="{F9AAA050-F345-43B5-A751-68CEA4D07132}" srcOrd="1" destOrd="0" presId="urn:microsoft.com/office/officeart/2005/8/layout/process5"/>
    <dgm:cxn modelId="{42B1DB08-FF7F-4E44-89FD-8A2E62A9F840}" type="presOf" srcId="{E1E65E28-8B52-48C6-A037-3AFFFEE1E69E}" destId="{13AD0BB3-A8AF-41C4-A500-86FF49D234BF}" srcOrd="0" destOrd="0" presId="urn:microsoft.com/office/officeart/2005/8/layout/process5"/>
    <dgm:cxn modelId="{3D94C551-963A-400A-845D-72F6209D6530}" srcId="{08FEABB8-8C40-46DC-A412-DD4B97664A03}" destId="{D356AC88-0C00-4572-8EA9-C18E2353BC28}" srcOrd="1" destOrd="0" parTransId="{F3523D2D-D411-4879-B4BC-EA9E71846EB5}" sibTransId="{E1E65E28-8B52-48C6-A037-3AFFFEE1E69E}"/>
    <dgm:cxn modelId="{922ACFF3-9BEB-4D8C-89FA-28B7933649B8}" srcId="{08FEABB8-8C40-46DC-A412-DD4B97664A03}" destId="{95CD0171-8518-4471-8B38-29D05B67D6D4}" srcOrd="2" destOrd="0" parTransId="{CE6F47FC-70EB-4234-B6BE-98A5AF2ACB74}" sibTransId="{E8876151-8513-4C39-B73D-71644417F219}"/>
    <dgm:cxn modelId="{95AC8882-1292-463B-A455-0B97943D42F0}" srcId="{08FEABB8-8C40-46DC-A412-DD4B97664A03}" destId="{33003F0B-B1B6-4E5E-9F75-14A59F0A05DC}" srcOrd="7" destOrd="0" parTransId="{9C5BDD0C-C835-4E63-ADD8-9D2199A635E6}" sibTransId="{12C5A1D1-54D1-4E81-8849-8D2582B96227}"/>
    <dgm:cxn modelId="{E302E8FF-54C0-4A2D-8462-6AA383E648C9}" srcId="{08FEABB8-8C40-46DC-A412-DD4B97664A03}" destId="{5181B88B-B44E-4B42-9E39-56B374B59FD1}" srcOrd="4" destOrd="0" parTransId="{94DD888D-394D-410E-8F0A-E66D5A3AAF74}" sibTransId="{B2E8DCE1-ECDF-4F25-B59C-A589AB0CD63F}"/>
    <dgm:cxn modelId="{2210FD02-694A-421A-A8C0-C721195601A9}" type="presOf" srcId="{7BB28785-18C5-485D-9F30-5B6A5DE27EDC}" destId="{853DF76B-9345-438A-8033-B993ADD739DF}" srcOrd="0" destOrd="0" presId="urn:microsoft.com/office/officeart/2005/8/layout/process5"/>
    <dgm:cxn modelId="{B3744818-DBB5-4AAF-984F-E5FB42C0165C}" type="presOf" srcId="{41A88136-1665-49B5-A38B-9A0055BA8510}" destId="{3477CD37-6652-4D15-989F-3727A8C872BE}" srcOrd="0" destOrd="0" presId="urn:microsoft.com/office/officeart/2005/8/layout/process5"/>
    <dgm:cxn modelId="{4FC0AC0E-983A-46CF-9E3A-294B19E9EAA7}" type="presParOf" srcId="{7CC66F1E-6A97-4036-AD86-B713FFBFB743}" destId="{ACDB74F7-3B3B-4E69-A05F-AE03474D5A3D}" srcOrd="0" destOrd="0" presId="urn:microsoft.com/office/officeart/2005/8/layout/process5"/>
    <dgm:cxn modelId="{05BD7A7E-BC08-49DE-8AA9-E45E1EEB9C77}" type="presParOf" srcId="{7CC66F1E-6A97-4036-AD86-B713FFBFB743}" destId="{0235AA90-AABD-48D9-B97F-130A23D578DB}" srcOrd="1" destOrd="0" presId="urn:microsoft.com/office/officeart/2005/8/layout/process5"/>
    <dgm:cxn modelId="{3BC551F6-9C9A-49CD-8E39-439973DA7701}" type="presParOf" srcId="{0235AA90-AABD-48D9-B97F-130A23D578DB}" destId="{F9AAA050-F345-43B5-A751-68CEA4D07132}" srcOrd="0" destOrd="0" presId="urn:microsoft.com/office/officeart/2005/8/layout/process5"/>
    <dgm:cxn modelId="{2EF8C5FA-7269-4E90-AE30-65FD8C40FFB3}" type="presParOf" srcId="{7CC66F1E-6A97-4036-AD86-B713FFBFB743}" destId="{C641D60F-24BF-4BFB-99A7-CF5DF312BB39}" srcOrd="2" destOrd="0" presId="urn:microsoft.com/office/officeart/2005/8/layout/process5"/>
    <dgm:cxn modelId="{1C1C897B-3BB4-4443-9255-34471E00B299}" type="presParOf" srcId="{7CC66F1E-6A97-4036-AD86-B713FFBFB743}" destId="{13AD0BB3-A8AF-41C4-A500-86FF49D234BF}" srcOrd="3" destOrd="0" presId="urn:microsoft.com/office/officeart/2005/8/layout/process5"/>
    <dgm:cxn modelId="{6C59E9F1-3925-446D-BCE0-38B7F6DD9A2D}" type="presParOf" srcId="{13AD0BB3-A8AF-41C4-A500-86FF49D234BF}" destId="{1F75D5ED-7FC8-4A9B-8FB6-51CBA8CF6E62}" srcOrd="0" destOrd="0" presId="urn:microsoft.com/office/officeart/2005/8/layout/process5"/>
    <dgm:cxn modelId="{B6A437C9-F95B-45C8-994E-407576F96750}" type="presParOf" srcId="{7CC66F1E-6A97-4036-AD86-B713FFBFB743}" destId="{93E1CFCA-1CD4-4CDA-AF74-F8A0A1F6C233}" srcOrd="4" destOrd="0" presId="urn:microsoft.com/office/officeart/2005/8/layout/process5"/>
    <dgm:cxn modelId="{6692B4A1-2BFE-4917-84C7-34A5A68494F6}" type="presParOf" srcId="{7CC66F1E-6A97-4036-AD86-B713FFBFB743}" destId="{2BF753F9-FC59-459F-BB1B-60C8DDFF7413}" srcOrd="5" destOrd="0" presId="urn:microsoft.com/office/officeart/2005/8/layout/process5"/>
    <dgm:cxn modelId="{32DAF3BD-1E6D-4A45-A3E3-A28EF8E26D65}" type="presParOf" srcId="{2BF753F9-FC59-459F-BB1B-60C8DDFF7413}" destId="{DA8876E8-D9CC-4F42-9E6F-3BE1C225A799}" srcOrd="0" destOrd="0" presId="urn:microsoft.com/office/officeart/2005/8/layout/process5"/>
    <dgm:cxn modelId="{D5017D19-CFF3-460A-91F7-F122C50B86D5}" type="presParOf" srcId="{7CC66F1E-6A97-4036-AD86-B713FFBFB743}" destId="{7816E8AE-3AC4-4989-AA6C-AF35E59E5C69}" srcOrd="6" destOrd="0" presId="urn:microsoft.com/office/officeart/2005/8/layout/process5"/>
    <dgm:cxn modelId="{D5BDF38C-DCB6-4528-A3BE-536C2E7BCFB8}" type="presParOf" srcId="{7CC66F1E-6A97-4036-AD86-B713FFBFB743}" destId="{3DFB2C62-488F-4D00-988B-71834CD23611}" srcOrd="7" destOrd="0" presId="urn:microsoft.com/office/officeart/2005/8/layout/process5"/>
    <dgm:cxn modelId="{30F10B85-88FC-4A4A-89B6-B9E19E17C472}" type="presParOf" srcId="{3DFB2C62-488F-4D00-988B-71834CD23611}" destId="{969BD0DD-999E-4D18-BBD6-854F4EAB0B52}" srcOrd="0" destOrd="0" presId="urn:microsoft.com/office/officeart/2005/8/layout/process5"/>
    <dgm:cxn modelId="{03409F76-B3D8-4CD3-9453-6FCFFA8AB137}" type="presParOf" srcId="{7CC66F1E-6A97-4036-AD86-B713FFBFB743}" destId="{B712A321-D762-4A50-946E-AC784E1CD2F9}" srcOrd="8" destOrd="0" presId="urn:microsoft.com/office/officeart/2005/8/layout/process5"/>
    <dgm:cxn modelId="{DF5B22AA-CF6C-4E97-8694-1DBBFF18F6E9}" type="presParOf" srcId="{7CC66F1E-6A97-4036-AD86-B713FFBFB743}" destId="{D66041BA-A803-41E9-B941-5F4073D3AC84}" srcOrd="9" destOrd="0" presId="urn:microsoft.com/office/officeart/2005/8/layout/process5"/>
    <dgm:cxn modelId="{6EFFDE4F-1C32-4066-8769-993EC2B44725}" type="presParOf" srcId="{D66041BA-A803-41E9-B941-5F4073D3AC84}" destId="{676DD9FB-C6BF-4CD7-82E0-ED5BB8D2BADE}" srcOrd="0" destOrd="0" presId="urn:microsoft.com/office/officeart/2005/8/layout/process5"/>
    <dgm:cxn modelId="{8D260E5A-85B6-416F-90FD-39A9226B58F2}" type="presParOf" srcId="{7CC66F1E-6A97-4036-AD86-B713FFBFB743}" destId="{751D59C8-60FE-406F-8662-5458F551D3BD}" srcOrd="10" destOrd="0" presId="urn:microsoft.com/office/officeart/2005/8/layout/process5"/>
    <dgm:cxn modelId="{954CA8EB-954C-48F6-839E-1677F924DE07}" type="presParOf" srcId="{7CC66F1E-6A97-4036-AD86-B713FFBFB743}" destId="{CED28C06-FA1A-4B00-824E-B4030EC3FE61}" srcOrd="11" destOrd="0" presId="urn:microsoft.com/office/officeart/2005/8/layout/process5"/>
    <dgm:cxn modelId="{B9D8C87B-CA9F-4A8A-918C-C641D52E912D}" type="presParOf" srcId="{CED28C06-FA1A-4B00-824E-B4030EC3FE61}" destId="{4610D749-414E-4D2D-9BDA-BF83700F3610}" srcOrd="0" destOrd="0" presId="urn:microsoft.com/office/officeart/2005/8/layout/process5"/>
    <dgm:cxn modelId="{182EE865-8898-4599-B5B6-0EC6CE008C29}" type="presParOf" srcId="{7CC66F1E-6A97-4036-AD86-B713FFBFB743}" destId="{2888EE8E-7F38-4CC1-A32B-743C3F645754}" srcOrd="12" destOrd="0" presId="urn:microsoft.com/office/officeart/2005/8/layout/process5"/>
    <dgm:cxn modelId="{886E5F50-2061-4F52-93FB-5DA1DAF5735B}" type="presParOf" srcId="{7CC66F1E-6A97-4036-AD86-B713FFBFB743}" destId="{5D0A13E1-7064-46FA-B334-EFC568DECF4D}" srcOrd="13" destOrd="0" presId="urn:microsoft.com/office/officeart/2005/8/layout/process5"/>
    <dgm:cxn modelId="{0CE44A8C-55F7-4E29-8A24-61D25749FF1F}" type="presParOf" srcId="{5D0A13E1-7064-46FA-B334-EFC568DECF4D}" destId="{D2B78208-D23E-4B06-949F-7A4425811B0B}" srcOrd="0" destOrd="0" presId="urn:microsoft.com/office/officeart/2005/8/layout/process5"/>
    <dgm:cxn modelId="{97A427C9-30FE-4BA8-BFC2-5C6B1EEC7C72}" type="presParOf" srcId="{7CC66F1E-6A97-4036-AD86-B713FFBFB743}" destId="{3D479380-5710-4FE1-900B-339721271D50}" srcOrd="14" destOrd="0" presId="urn:microsoft.com/office/officeart/2005/8/layout/process5"/>
    <dgm:cxn modelId="{A8DC3BD7-3181-4BFD-9949-DB41ECD1A71C}" type="presParOf" srcId="{7CC66F1E-6A97-4036-AD86-B713FFBFB743}" destId="{C434D904-03DD-4149-AE68-AB68A5C044E0}" srcOrd="15" destOrd="0" presId="urn:microsoft.com/office/officeart/2005/8/layout/process5"/>
    <dgm:cxn modelId="{349CE001-024E-4F60-8166-C8CF51DDD7E4}" type="presParOf" srcId="{C434D904-03DD-4149-AE68-AB68A5C044E0}" destId="{9096A176-170C-4478-9B5D-C1603E6206EC}" srcOrd="0" destOrd="0" presId="urn:microsoft.com/office/officeart/2005/8/layout/process5"/>
    <dgm:cxn modelId="{BD89E67C-6CCA-4DBB-AA00-8128323788E8}" type="presParOf" srcId="{7CC66F1E-6A97-4036-AD86-B713FFBFB743}" destId="{3477CD37-6652-4D15-989F-3727A8C872BE}" srcOrd="16" destOrd="0" presId="urn:microsoft.com/office/officeart/2005/8/layout/process5"/>
    <dgm:cxn modelId="{E7A8DB1F-19CD-4977-94DA-4DACE955CC57}" type="presParOf" srcId="{7CC66F1E-6A97-4036-AD86-B713FFBFB743}" destId="{F8DF35A7-6AF0-4F81-BEF7-B38F3B3B39EA}" srcOrd="17" destOrd="0" presId="urn:microsoft.com/office/officeart/2005/8/layout/process5"/>
    <dgm:cxn modelId="{7A5DD3C8-29C2-49F9-8E98-625B554221F6}" type="presParOf" srcId="{F8DF35A7-6AF0-4F81-BEF7-B38F3B3B39EA}" destId="{EA0B382E-6CB5-4C9F-8A41-A44DFCBE4342}" srcOrd="0" destOrd="0" presId="urn:microsoft.com/office/officeart/2005/8/layout/process5"/>
    <dgm:cxn modelId="{9E244564-3EC2-46B6-BF1B-05BA76364495}" type="presParOf" srcId="{7CC66F1E-6A97-4036-AD86-B713FFBFB743}" destId="{853DF76B-9345-438A-8033-B993ADD739DF}" srcOrd="18" destOrd="0" presId="urn:microsoft.com/office/officeart/2005/8/layout/process5"/>
  </dgm:cxnLst>
  <dgm:bg/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37F12E-7D84-40BC-AB02-A165EEBD577F}" type="doc">
      <dgm:prSet loTypeId="urn:microsoft.com/office/officeart/2011/layout/Circle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37EF191-BCE7-48E6-B2A2-13022C9B4883}">
      <dgm:prSet custT="1"/>
      <dgm:spPr/>
      <dgm:t>
        <a:bodyPr/>
        <a:lstStyle/>
        <a:p>
          <a:r>
            <a:rPr lang="en-US" sz="1400" dirty="0">
              <a:latin typeface="Cambria" pitchFamily="18" charset="0"/>
              <a:ea typeface="Cambria" pitchFamily="18" charset="0"/>
            </a:rPr>
            <a:t>First introduction to readers / reviewers</a:t>
          </a:r>
        </a:p>
      </dgm:t>
    </dgm:pt>
    <dgm:pt modelId="{15EE8992-952C-4AA7-A6F8-C6B0437B82D4}" type="parTrans" cxnId="{25385266-6371-42B2-BAF2-7FE08E288B10}">
      <dgm:prSet/>
      <dgm:spPr/>
      <dgm:t>
        <a:bodyPr/>
        <a:lstStyle/>
        <a:p>
          <a:endParaRPr lang="en-US"/>
        </a:p>
      </dgm:t>
    </dgm:pt>
    <dgm:pt modelId="{19EEC705-FCEC-471D-B094-27B7D8073D80}" type="sibTrans" cxnId="{25385266-6371-42B2-BAF2-7FE08E288B10}">
      <dgm:prSet/>
      <dgm:spPr/>
      <dgm:t>
        <a:bodyPr/>
        <a:lstStyle/>
        <a:p>
          <a:endParaRPr lang="en-US"/>
        </a:p>
      </dgm:t>
    </dgm:pt>
    <dgm:pt modelId="{AAB5D084-041F-40DB-A4BC-5CADF581490B}">
      <dgm:prSet custT="1"/>
      <dgm:spPr/>
      <dgm:t>
        <a:bodyPr/>
        <a:lstStyle/>
        <a:p>
          <a:r>
            <a:rPr lang="en-IN" sz="1400" dirty="0">
              <a:latin typeface="Cambria" pitchFamily="18" charset="0"/>
              <a:ea typeface="Cambria" pitchFamily="18" charset="0"/>
            </a:rPr>
            <a:t>Convey the main topics of the study</a:t>
          </a:r>
          <a:endParaRPr lang="en-US" sz="1400" dirty="0">
            <a:latin typeface="Cambria" pitchFamily="18" charset="0"/>
            <a:ea typeface="Cambria" pitchFamily="18" charset="0"/>
          </a:endParaRPr>
        </a:p>
      </dgm:t>
    </dgm:pt>
    <dgm:pt modelId="{64DBAD44-6758-4299-98A7-3F49BABB56F3}" type="parTrans" cxnId="{F502091A-D4B3-4FDD-B19B-EC384448AFFA}">
      <dgm:prSet/>
      <dgm:spPr/>
      <dgm:t>
        <a:bodyPr/>
        <a:lstStyle/>
        <a:p>
          <a:endParaRPr lang="en-US"/>
        </a:p>
      </dgm:t>
    </dgm:pt>
    <dgm:pt modelId="{977D4398-7FE7-4992-BAFF-35B18FEFE098}" type="sibTrans" cxnId="{F502091A-D4B3-4FDD-B19B-EC384448AFFA}">
      <dgm:prSet/>
      <dgm:spPr/>
      <dgm:t>
        <a:bodyPr/>
        <a:lstStyle/>
        <a:p>
          <a:endParaRPr lang="en-US"/>
        </a:p>
      </dgm:t>
    </dgm:pt>
    <dgm:pt modelId="{A1DDBE26-47D8-4154-B12D-F9C97FFC0CB3}">
      <dgm:prSet custT="1"/>
      <dgm:spPr/>
      <dgm:t>
        <a:bodyPr/>
        <a:lstStyle/>
        <a:p>
          <a:r>
            <a:rPr lang="en-IN" sz="1400" dirty="0">
              <a:latin typeface="Cambria" pitchFamily="18" charset="0"/>
              <a:ea typeface="Cambria" pitchFamily="18" charset="0"/>
            </a:rPr>
            <a:t>Highlight the importance of the research</a:t>
          </a:r>
          <a:endParaRPr lang="en-US" sz="1400" dirty="0">
            <a:latin typeface="Cambria" pitchFamily="18" charset="0"/>
            <a:ea typeface="Cambria" pitchFamily="18" charset="0"/>
          </a:endParaRPr>
        </a:p>
      </dgm:t>
    </dgm:pt>
    <dgm:pt modelId="{158EBA61-510A-4710-9AD0-7243E21E716C}" type="parTrans" cxnId="{6DFCF6CF-5331-4FE8-9BD2-C669D67FBB78}">
      <dgm:prSet/>
      <dgm:spPr/>
      <dgm:t>
        <a:bodyPr/>
        <a:lstStyle/>
        <a:p>
          <a:endParaRPr lang="en-US"/>
        </a:p>
      </dgm:t>
    </dgm:pt>
    <dgm:pt modelId="{2EDDF46A-7E9D-4821-83D4-D7FECFA6C21A}" type="sibTrans" cxnId="{6DFCF6CF-5331-4FE8-9BD2-C669D67FBB78}">
      <dgm:prSet/>
      <dgm:spPr/>
      <dgm:t>
        <a:bodyPr/>
        <a:lstStyle/>
        <a:p>
          <a:endParaRPr lang="en-US"/>
        </a:p>
      </dgm:t>
    </dgm:pt>
    <dgm:pt modelId="{F80B23A2-D06A-45EE-8587-8351A2BC2C07}">
      <dgm:prSet custT="1"/>
      <dgm:spPr/>
      <dgm:t>
        <a:bodyPr/>
        <a:lstStyle/>
        <a:p>
          <a:r>
            <a:rPr lang="en-IN" sz="1400" dirty="0">
              <a:latin typeface="Cambria" pitchFamily="18" charset="0"/>
              <a:ea typeface="Cambria" pitchFamily="18" charset="0"/>
            </a:rPr>
            <a:t>Be concise</a:t>
          </a:r>
          <a:endParaRPr lang="en-US" sz="1400" dirty="0">
            <a:latin typeface="Cambria" pitchFamily="18" charset="0"/>
            <a:ea typeface="Cambria" pitchFamily="18" charset="0"/>
          </a:endParaRPr>
        </a:p>
      </dgm:t>
    </dgm:pt>
    <dgm:pt modelId="{08DC518D-4463-48A7-812F-8D38EE9A288B}" type="parTrans" cxnId="{EBC27775-45AA-48FB-A4D8-0A47B4147BF0}">
      <dgm:prSet/>
      <dgm:spPr/>
      <dgm:t>
        <a:bodyPr/>
        <a:lstStyle/>
        <a:p>
          <a:endParaRPr lang="en-US"/>
        </a:p>
      </dgm:t>
    </dgm:pt>
    <dgm:pt modelId="{71A1647D-E866-407B-B356-2C3CF7111975}" type="sibTrans" cxnId="{EBC27775-45AA-48FB-A4D8-0A47B4147BF0}">
      <dgm:prSet/>
      <dgm:spPr/>
      <dgm:t>
        <a:bodyPr/>
        <a:lstStyle/>
        <a:p>
          <a:endParaRPr lang="en-US"/>
        </a:p>
      </dgm:t>
    </dgm:pt>
    <dgm:pt modelId="{CB0A8EA9-E1B0-41FA-A416-F903D2161529}">
      <dgm:prSet custT="1"/>
      <dgm:spPr/>
      <dgm:t>
        <a:bodyPr/>
        <a:lstStyle/>
        <a:p>
          <a:r>
            <a:rPr lang="en-GB" sz="1400" dirty="0">
              <a:latin typeface="Cambria" pitchFamily="18" charset="0"/>
              <a:ea typeface="Cambria" pitchFamily="18" charset="0"/>
            </a:rPr>
            <a:t>Entice readers</a:t>
          </a:r>
          <a:endParaRPr lang="en-US" sz="1400" dirty="0">
            <a:latin typeface="Cambria" pitchFamily="18" charset="0"/>
            <a:ea typeface="Cambria" pitchFamily="18" charset="0"/>
          </a:endParaRPr>
        </a:p>
      </dgm:t>
    </dgm:pt>
    <dgm:pt modelId="{FA7ADCB4-0BA6-4F4B-AB98-12A36B1EC71B}" type="parTrans" cxnId="{7DE5E0D5-D3C6-4BB9-9D1D-FF5E521D0EDA}">
      <dgm:prSet/>
      <dgm:spPr/>
      <dgm:t>
        <a:bodyPr/>
        <a:lstStyle/>
        <a:p>
          <a:endParaRPr lang="en-US"/>
        </a:p>
      </dgm:t>
    </dgm:pt>
    <dgm:pt modelId="{A2700290-6FFF-4AB4-B518-2B6E1EC7B555}" type="sibTrans" cxnId="{7DE5E0D5-D3C6-4BB9-9D1D-FF5E521D0EDA}">
      <dgm:prSet/>
      <dgm:spPr/>
      <dgm:t>
        <a:bodyPr/>
        <a:lstStyle/>
        <a:p>
          <a:endParaRPr lang="en-US"/>
        </a:p>
      </dgm:t>
    </dgm:pt>
    <dgm:pt modelId="{CA205A18-4FCF-4A40-A44F-4C528EB4A400}" type="pres">
      <dgm:prSet presAssocID="{6337F12E-7D84-40BC-AB02-A165EEBD577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7CAC8390-859A-47D3-B59B-EFCE9D55CA76}" type="pres">
      <dgm:prSet presAssocID="{CB0A8EA9-E1B0-41FA-A416-F903D2161529}" presName="Accent5" presStyleCnt="0"/>
      <dgm:spPr/>
    </dgm:pt>
    <dgm:pt modelId="{0E24ECCB-0D47-4EB0-B9D2-811411104927}" type="pres">
      <dgm:prSet presAssocID="{CB0A8EA9-E1B0-41FA-A416-F903D2161529}" presName="Accent" presStyleLbl="node1" presStyleIdx="0" presStyleCnt="5"/>
      <dgm:spPr/>
    </dgm:pt>
    <dgm:pt modelId="{3C2D92BD-043E-4296-94D9-D96252BAC577}" type="pres">
      <dgm:prSet presAssocID="{CB0A8EA9-E1B0-41FA-A416-F903D2161529}" presName="ParentBackground5" presStyleCnt="0"/>
      <dgm:spPr/>
    </dgm:pt>
    <dgm:pt modelId="{3ED40641-D2E8-4B5E-B654-336BC4A319AD}" type="pres">
      <dgm:prSet presAssocID="{CB0A8EA9-E1B0-41FA-A416-F903D2161529}" presName="ParentBackground" presStyleLbl="fgAcc1" presStyleIdx="0" presStyleCnt="5"/>
      <dgm:spPr/>
      <dgm:t>
        <a:bodyPr/>
        <a:lstStyle/>
        <a:p>
          <a:endParaRPr lang="en-IN"/>
        </a:p>
      </dgm:t>
    </dgm:pt>
    <dgm:pt modelId="{8A70F916-8D32-4A63-8091-1936E2F92AC8}" type="pres">
      <dgm:prSet presAssocID="{CB0A8EA9-E1B0-41FA-A416-F903D216152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DAE6AE-C2CF-43D0-B4AC-F8989590EC57}" type="pres">
      <dgm:prSet presAssocID="{F80B23A2-D06A-45EE-8587-8351A2BC2C07}" presName="Accent4" presStyleCnt="0"/>
      <dgm:spPr/>
    </dgm:pt>
    <dgm:pt modelId="{799C8B33-F710-4656-B5E4-57B10B24986D}" type="pres">
      <dgm:prSet presAssocID="{F80B23A2-D06A-45EE-8587-8351A2BC2C07}" presName="Accent" presStyleLbl="node1" presStyleIdx="1" presStyleCnt="5"/>
      <dgm:spPr/>
    </dgm:pt>
    <dgm:pt modelId="{0373C587-7D94-4240-ACBA-0168B325439D}" type="pres">
      <dgm:prSet presAssocID="{F80B23A2-D06A-45EE-8587-8351A2BC2C07}" presName="ParentBackground4" presStyleCnt="0"/>
      <dgm:spPr/>
    </dgm:pt>
    <dgm:pt modelId="{E8ADF056-7750-47C7-A02B-876EB4C11E0A}" type="pres">
      <dgm:prSet presAssocID="{F80B23A2-D06A-45EE-8587-8351A2BC2C07}" presName="ParentBackground" presStyleLbl="fgAcc1" presStyleIdx="1" presStyleCnt="5"/>
      <dgm:spPr/>
      <dgm:t>
        <a:bodyPr/>
        <a:lstStyle/>
        <a:p>
          <a:endParaRPr lang="en-IN"/>
        </a:p>
      </dgm:t>
    </dgm:pt>
    <dgm:pt modelId="{A9FD93AF-FB73-40F8-AA89-22633A2B3B2E}" type="pres">
      <dgm:prSet presAssocID="{F80B23A2-D06A-45EE-8587-8351A2BC2C0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C70336-9B6D-478E-A71A-BF59833C6CAE}" type="pres">
      <dgm:prSet presAssocID="{A1DDBE26-47D8-4154-B12D-F9C97FFC0CB3}" presName="Accent3" presStyleCnt="0"/>
      <dgm:spPr/>
    </dgm:pt>
    <dgm:pt modelId="{0070769F-CC5B-4A0A-A94A-00028F9355EA}" type="pres">
      <dgm:prSet presAssocID="{A1DDBE26-47D8-4154-B12D-F9C97FFC0CB3}" presName="Accent" presStyleLbl="node1" presStyleIdx="2" presStyleCnt="5"/>
      <dgm:spPr/>
    </dgm:pt>
    <dgm:pt modelId="{A3611A0F-9C0C-400D-BCFB-7367885A5B24}" type="pres">
      <dgm:prSet presAssocID="{A1DDBE26-47D8-4154-B12D-F9C97FFC0CB3}" presName="ParentBackground3" presStyleCnt="0"/>
      <dgm:spPr/>
    </dgm:pt>
    <dgm:pt modelId="{DA135372-F673-485E-B29E-DAE08800F788}" type="pres">
      <dgm:prSet presAssocID="{A1DDBE26-47D8-4154-B12D-F9C97FFC0CB3}" presName="ParentBackground" presStyleLbl="fgAcc1" presStyleIdx="2" presStyleCnt="5"/>
      <dgm:spPr/>
      <dgm:t>
        <a:bodyPr/>
        <a:lstStyle/>
        <a:p>
          <a:endParaRPr lang="en-IN"/>
        </a:p>
      </dgm:t>
    </dgm:pt>
    <dgm:pt modelId="{4DB0BC42-C252-46E9-B65E-7995476A03CA}" type="pres">
      <dgm:prSet presAssocID="{A1DDBE26-47D8-4154-B12D-F9C97FFC0CB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647925-3541-45BB-A248-700CB56440B2}" type="pres">
      <dgm:prSet presAssocID="{AAB5D084-041F-40DB-A4BC-5CADF581490B}" presName="Accent2" presStyleCnt="0"/>
      <dgm:spPr/>
    </dgm:pt>
    <dgm:pt modelId="{1E0366D8-99EC-4737-B7F2-7857F1FF1A47}" type="pres">
      <dgm:prSet presAssocID="{AAB5D084-041F-40DB-A4BC-5CADF581490B}" presName="Accent" presStyleLbl="node1" presStyleIdx="3" presStyleCnt="5"/>
      <dgm:spPr/>
    </dgm:pt>
    <dgm:pt modelId="{752FDE83-6DBB-4E3C-B36A-7D31889C76AB}" type="pres">
      <dgm:prSet presAssocID="{AAB5D084-041F-40DB-A4BC-5CADF581490B}" presName="ParentBackground2" presStyleCnt="0"/>
      <dgm:spPr/>
    </dgm:pt>
    <dgm:pt modelId="{399F19FF-5EDF-43DB-ADE2-E5EB01DE5B2F}" type="pres">
      <dgm:prSet presAssocID="{AAB5D084-041F-40DB-A4BC-5CADF581490B}" presName="ParentBackground" presStyleLbl="fgAcc1" presStyleIdx="3" presStyleCnt="5"/>
      <dgm:spPr/>
      <dgm:t>
        <a:bodyPr/>
        <a:lstStyle/>
        <a:p>
          <a:endParaRPr lang="en-IN"/>
        </a:p>
      </dgm:t>
    </dgm:pt>
    <dgm:pt modelId="{46BCFC6F-60C2-40F4-98F2-B183F2513842}" type="pres">
      <dgm:prSet presAssocID="{AAB5D084-041F-40DB-A4BC-5CADF581490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1C59D0-F68D-4B96-BB5D-93F3E5508F25}" type="pres">
      <dgm:prSet presAssocID="{C37EF191-BCE7-48E6-B2A2-13022C9B4883}" presName="Accent1" presStyleCnt="0"/>
      <dgm:spPr/>
    </dgm:pt>
    <dgm:pt modelId="{1BFE5908-0F32-4D82-9B7C-3962EAFB0E02}" type="pres">
      <dgm:prSet presAssocID="{C37EF191-BCE7-48E6-B2A2-13022C9B4883}" presName="Accent" presStyleLbl="node1" presStyleIdx="4" presStyleCnt="5"/>
      <dgm:spPr/>
    </dgm:pt>
    <dgm:pt modelId="{AD0AA282-64DE-4E13-B2EF-149DC0E0F784}" type="pres">
      <dgm:prSet presAssocID="{C37EF191-BCE7-48E6-B2A2-13022C9B4883}" presName="ParentBackground1" presStyleCnt="0"/>
      <dgm:spPr/>
    </dgm:pt>
    <dgm:pt modelId="{0A026101-5A57-4643-86D4-684671C02A61}" type="pres">
      <dgm:prSet presAssocID="{C37EF191-BCE7-48E6-B2A2-13022C9B4883}" presName="ParentBackground" presStyleLbl="fgAcc1" presStyleIdx="4" presStyleCnt="5"/>
      <dgm:spPr/>
      <dgm:t>
        <a:bodyPr/>
        <a:lstStyle/>
        <a:p>
          <a:endParaRPr lang="en-IN"/>
        </a:p>
      </dgm:t>
    </dgm:pt>
    <dgm:pt modelId="{A1E25064-D971-4652-AF96-87C3627CF5C3}" type="pres">
      <dgm:prSet presAssocID="{C37EF191-BCE7-48E6-B2A2-13022C9B488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828ED7-899A-4EB5-83D0-75B480217839}" type="presOf" srcId="{F80B23A2-D06A-45EE-8587-8351A2BC2C07}" destId="{E8ADF056-7750-47C7-A02B-876EB4C11E0A}" srcOrd="0" destOrd="0" presId="urn:microsoft.com/office/officeart/2011/layout/CircleProcess"/>
    <dgm:cxn modelId="{7DE5E0D5-D3C6-4BB9-9D1D-FF5E521D0EDA}" srcId="{6337F12E-7D84-40BC-AB02-A165EEBD577F}" destId="{CB0A8EA9-E1B0-41FA-A416-F903D2161529}" srcOrd="4" destOrd="0" parTransId="{FA7ADCB4-0BA6-4F4B-AB98-12A36B1EC71B}" sibTransId="{A2700290-6FFF-4AB4-B518-2B6E1EC7B555}"/>
    <dgm:cxn modelId="{AF87F338-A92D-40C7-9487-05722F31DDBA}" type="presOf" srcId="{CB0A8EA9-E1B0-41FA-A416-F903D2161529}" destId="{8A70F916-8D32-4A63-8091-1936E2F92AC8}" srcOrd="1" destOrd="0" presId="urn:microsoft.com/office/officeart/2011/layout/CircleProcess"/>
    <dgm:cxn modelId="{EB8B3C75-1C7D-442A-BFF0-930B5067B572}" type="presOf" srcId="{F80B23A2-D06A-45EE-8587-8351A2BC2C07}" destId="{A9FD93AF-FB73-40F8-AA89-22633A2B3B2E}" srcOrd="1" destOrd="0" presId="urn:microsoft.com/office/officeart/2011/layout/CircleProcess"/>
    <dgm:cxn modelId="{6DFCF6CF-5331-4FE8-9BD2-C669D67FBB78}" srcId="{6337F12E-7D84-40BC-AB02-A165EEBD577F}" destId="{A1DDBE26-47D8-4154-B12D-F9C97FFC0CB3}" srcOrd="2" destOrd="0" parTransId="{158EBA61-510A-4710-9AD0-7243E21E716C}" sibTransId="{2EDDF46A-7E9D-4821-83D4-D7FECFA6C21A}"/>
    <dgm:cxn modelId="{E1D6D7A8-DF77-4098-B259-A99999BC4A65}" type="presOf" srcId="{C37EF191-BCE7-48E6-B2A2-13022C9B4883}" destId="{A1E25064-D971-4652-AF96-87C3627CF5C3}" srcOrd="1" destOrd="0" presId="urn:microsoft.com/office/officeart/2011/layout/CircleProcess"/>
    <dgm:cxn modelId="{F502091A-D4B3-4FDD-B19B-EC384448AFFA}" srcId="{6337F12E-7D84-40BC-AB02-A165EEBD577F}" destId="{AAB5D084-041F-40DB-A4BC-5CADF581490B}" srcOrd="1" destOrd="0" parTransId="{64DBAD44-6758-4299-98A7-3F49BABB56F3}" sibTransId="{977D4398-7FE7-4992-BAFF-35B18FEFE098}"/>
    <dgm:cxn modelId="{25385266-6371-42B2-BAF2-7FE08E288B10}" srcId="{6337F12E-7D84-40BC-AB02-A165EEBD577F}" destId="{C37EF191-BCE7-48E6-B2A2-13022C9B4883}" srcOrd="0" destOrd="0" parTransId="{15EE8992-952C-4AA7-A6F8-C6B0437B82D4}" sibTransId="{19EEC705-FCEC-471D-B094-27B7D8073D80}"/>
    <dgm:cxn modelId="{2062EC67-7971-4EBC-8824-51F1144632F6}" type="presOf" srcId="{A1DDBE26-47D8-4154-B12D-F9C97FFC0CB3}" destId="{DA135372-F673-485E-B29E-DAE08800F788}" srcOrd="0" destOrd="0" presId="urn:microsoft.com/office/officeart/2011/layout/CircleProcess"/>
    <dgm:cxn modelId="{C8AE0C0A-D021-44E6-979F-170297EA7690}" type="presOf" srcId="{AAB5D084-041F-40DB-A4BC-5CADF581490B}" destId="{399F19FF-5EDF-43DB-ADE2-E5EB01DE5B2F}" srcOrd="0" destOrd="0" presId="urn:microsoft.com/office/officeart/2011/layout/CircleProcess"/>
    <dgm:cxn modelId="{12299AFD-A9CF-4342-82E7-5BE942783011}" type="presOf" srcId="{A1DDBE26-47D8-4154-B12D-F9C97FFC0CB3}" destId="{4DB0BC42-C252-46E9-B65E-7995476A03CA}" srcOrd="1" destOrd="0" presId="urn:microsoft.com/office/officeart/2011/layout/CircleProcess"/>
    <dgm:cxn modelId="{EBC27775-45AA-48FB-A4D8-0A47B4147BF0}" srcId="{6337F12E-7D84-40BC-AB02-A165EEBD577F}" destId="{F80B23A2-D06A-45EE-8587-8351A2BC2C07}" srcOrd="3" destOrd="0" parTransId="{08DC518D-4463-48A7-812F-8D38EE9A288B}" sibTransId="{71A1647D-E866-407B-B356-2C3CF7111975}"/>
    <dgm:cxn modelId="{9F85BACE-8525-4F5A-8723-F110A5DFC8A9}" type="presOf" srcId="{CB0A8EA9-E1B0-41FA-A416-F903D2161529}" destId="{3ED40641-D2E8-4B5E-B654-336BC4A319AD}" srcOrd="0" destOrd="0" presId="urn:microsoft.com/office/officeart/2011/layout/CircleProcess"/>
    <dgm:cxn modelId="{0CB309E0-7B48-43E8-9916-384C12EF50D0}" type="presOf" srcId="{C37EF191-BCE7-48E6-B2A2-13022C9B4883}" destId="{0A026101-5A57-4643-86D4-684671C02A61}" srcOrd="0" destOrd="0" presId="urn:microsoft.com/office/officeart/2011/layout/CircleProcess"/>
    <dgm:cxn modelId="{8497677B-8508-4A45-81FA-33C560E8B1B5}" type="presOf" srcId="{6337F12E-7D84-40BC-AB02-A165EEBD577F}" destId="{CA205A18-4FCF-4A40-A44F-4C528EB4A400}" srcOrd="0" destOrd="0" presId="urn:microsoft.com/office/officeart/2011/layout/CircleProcess"/>
    <dgm:cxn modelId="{EFFFAE0B-07AC-4564-AE2F-1D708A3E041D}" type="presOf" srcId="{AAB5D084-041F-40DB-A4BC-5CADF581490B}" destId="{46BCFC6F-60C2-40F4-98F2-B183F2513842}" srcOrd="1" destOrd="0" presId="urn:microsoft.com/office/officeart/2011/layout/CircleProcess"/>
    <dgm:cxn modelId="{6C98472E-4DB4-4BB7-B79A-F76B16545D07}" type="presParOf" srcId="{CA205A18-4FCF-4A40-A44F-4C528EB4A400}" destId="{7CAC8390-859A-47D3-B59B-EFCE9D55CA76}" srcOrd="0" destOrd="0" presId="urn:microsoft.com/office/officeart/2011/layout/CircleProcess"/>
    <dgm:cxn modelId="{2DE19A82-346A-473E-8AD7-32D0ED0D335D}" type="presParOf" srcId="{7CAC8390-859A-47D3-B59B-EFCE9D55CA76}" destId="{0E24ECCB-0D47-4EB0-B9D2-811411104927}" srcOrd="0" destOrd="0" presId="urn:microsoft.com/office/officeart/2011/layout/CircleProcess"/>
    <dgm:cxn modelId="{3B083FEE-74C0-4368-867B-15C56D35CF07}" type="presParOf" srcId="{CA205A18-4FCF-4A40-A44F-4C528EB4A400}" destId="{3C2D92BD-043E-4296-94D9-D96252BAC577}" srcOrd="1" destOrd="0" presId="urn:microsoft.com/office/officeart/2011/layout/CircleProcess"/>
    <dgm:cxn modelId="{65BF759B-2D37-4F1E-8DF8-451F5D01FF38}" type="presParOf" srcId="{3C2D92BD-043E-4296-94D9-D96252BAC577}" destId="{3ED40641-D2E8-4B5E-B654-336BC4A319AD}" srcOrd="0" destOrd="0" presId="urn:microsoft.com/office/officeart/2011/layout/CircleProcess"/>
    <dgm:cxn modelId="{FC12A2E8-47D5-4A1A-8BC8-0EB9A277A1A8}" type="presParOf" srcId="{CA205A18-4FCF-4A40-A44F-4C528EB4A400}" destId="{8A70F916-8D32-4A63-8091-1936E2F92AC8}" srcOrd="2" destOrd="0" presId="urn:microsoft.com/office/officeart/2011/layout/CircleProcess"/>
    <dgm:cxn modelId="{CC3586A0-238C-4921-B5B2-562199C5CAD7}" type="presParOf" srcId="{CA205A18-4FCF-4A40-A44F-4C528EB4A400}" destId="{47DAE6AE-C2CF-43D0-B4AC-F8989590EC57}" srcOrd="3" destOrd="0" presId="urn:microsoft.com/office/officeart/2011/layout/CircleProcess"/>
    <dgm:cxn modelId="{865C25BB-E626-4B70-8465-632584482306}" type="presParOf" srcId="{47DAE6AE-C2CF-43D0-B4AC-F8989590EC57}" destId="{799C8B33-F710-4656-B5E4-57B10B24986D}" srcOrd="0" destOrd="0" presId="urn:microsoft.com/office/officeart/2011/layout/CircleProcess"/>
    <dgm:cxn modelId="{E3E328A8-2724-4FD5-A678-9A8047888627}" type="presParOf" srcId="{CA205A18-4FCF-4A40-A44F-4C528EB4A400}" destId="{0373C587-7D94-4240-ACBA-0168B325439D}" srcOrd="4" destOrd="0" presId="urn:microsoft.com/office/officeart/2011/layout/CircleProcess"/>
    <dgm:cxn modelId="{D84F406B-F474-460F-A64F-407B042DA63B}" type="presParOf" srcId="{0373C587-7D94-4240-ACBA-0168B325439D}" destId="{E8ADF056-7750-47C7-A02B-876EB4C11E0A}" srcOrd="0" destOrd="0" presId="urn:microsoft.com/office/officeart/2011/layout/CircleProcess"/>
    <dgm:cxn modelId="{A989F6FC-7AA8-4332-8EA6-FECF07DACA3E}" type="presParOf" srcId="{CA205A18-4FCF-4A40-A44F-4C528EB4A400}" destId="{A9FD93AF-FB73-40F8-AA89-22633A2B3B2E}" srcOrd="5" destOrd="0" presId="urn:microsoft.com/office/officeart/2011/layout/CircleProcess"/>
    <dgm:cxn modelId="{F6635635-0AB4-445C-B6C3-40403DF3486A}" type="presParOf" srcId="{CA205A18-4FCF-4A40-A44F-4C528EB4A400}" destId="{A4C70336-9B6D-478E-A71A-BF59833C6CAE}" srcOrd="6" destOrd="0" presId="urn:microsoft.com/office/officeart/2011/layout/CircleProcess"/>
    <dgm:cxn modelId="{63574ABA-6F52-4047-97E9-E757973F65AB}" type="presParOf" srcId="{A4C70336-9B6D-478E-A71A-BF59833C6CAE}" destId="{0070769F-CC5B-4A0A-A94A-00028F9355EA}" srcOrd="0" destOrd="0" presId="urn:microsoft.com/office/officeart/2011/layout/CircleProcess"/>
    <dgm:cxn modelId="{B460AABB-CA80-4497-9C1E-9420E16D5D9B}" type="presParOf" srcId="{CA205A18-4FCF-4A40-A44F-4C528EB4A400}" destId="{A3611A0F-9C0C-400D-BCFB-7367885A5B24}" srcOrd="7" destOrd="0" presId="urn:microsoft.com/office/officeart/2011/layout/CircleProcess"/>
    <dgm:cxn modelId="{B53232C4-45BE-4F6D-B747-88920F0E22F0}" type="presParOf" srcId="{A3611A0F-9C0C-400D-BCFB-7367885A5B24}" destId="{DA135372-F673-485E-B29E-DAE08800F788}" srcOrd="0" destOrd="0" presId="urn:microsoft.com/office/officeart/2011/layout/CircleProcess"/>
    <dgm:cxn modelId="{811D1D30-81B9-4020-8AEF-9C3AB0AD9105}" type="presParOf" srcId="{CA205A18-4FCF-4A40-A44F-4C528EB4A400}" destId="{4DB0BC42-C252-46E9-B65E-7995476A03CA}" srcOrd="8" destOrd="0" presId="urn:microsoft.com/office/officeart/2011/layout/CircleProcess"/>
    <dgm:cxn modelId="{A53C90DD-30AD-4683-A972-B0680CA92A71}" type="presParOf" srcId="{CA205A18-4FCF-4A40-A44F-4C528EB4A400}" destId="{18647925-3541-45BB-A248-700CB56440B2}" srcOrd="9" destOrd="0" presId="urn:microsoft.com/office/officeart/2011/layout/CircleProcess"/>
    <dgm:cxn modelId="{EEDCAC50-FBE9-431F-8476-41FC52C21C13}" type="presParOf" srcId="{18647925-3541-45BB-A248-700CB56440B2}" destId="{1E0366D8-99EC-4737-B7F2-7857F1FF1A47}" srcOrd="0" destOrd="0" presId="urn:microsoft.com/office/officeart/2011/layout/CircleProcess"/>
    <dgm:cxn modelId="{9B48B13F-56F7-43F2-B464-E02EFBD047FF}" type="presParOf" srcId="{CA205A18-4FCF-4A40-A44F-4C528EB4A400}" destId="{752FDE83-6DBB-4E3C-B36A-7D31889C76AB}" srcOrd="10" destOrd="0" presId="urn:microsoft.com/office/officeart/2011/layout/CircleProcess"/>
    <dgm:cxn modelId="{906AB34D-7D77-448B-BAD1-F1B729EC3B43}" type="presParOf" srcId="{752FDE83-6DBB-4E3C-B36A-7D31889C76AB}" destId="{399F19FF-5EDF-43DB-ADE2-E5EB01DE5B2F}" srcOrd="0" destOrd="0" presId="urn:microsoft.com/office/officeart/2011/layout/CircleProcess"/>
    <dgm:cxn modelId="{363205D8-C231-4FB6-BA09-683FC5F35922}" type="presParOf" srcId="{CA205A18-4FCF-4A40-A44F-4C528EB4A400}" destId="{46BCFC6F-60C2-40F4-98F2-B183F2513842}" srcOrd="11" destOrd="0" presId="urn:microsoft.com/office/officeart/2011/layout/CircleProcess"/>
    <dgm:cxn modelId="{FCCAAA6F-3B5C-4D9B-9AB0-BE61E320367A}" type="presParOf" srcId="{CA205A18-4FCF-4A40-A44F-4C528EB4A400}" destId="{601C59D0-F68D-4B96-BB5D-93F3E5508F25}" srcOrd="12" destOrd="0" presId="urn:microsoft.com/office/officeart/2011/layout/CircleProcess"/>
    <dgm:cxn modelId="{9EBA3C60-2B21-482E-923A-976BB70C2FDA}" type="presParOf" srcId="{601C59D0-F68D-4B96-BB5D-93F3E5508F25}" destId="{1BFE5908-0F32-4D82-9B7C-3962EAFB0E02}" srcOrd="0" destOrd="0" presId="urn:microsoft.com/office/officeart/2011/layout/CircleProcess"/>
    <dgm:cxn modelId="{C344D220-6CA8-42AF-81B7-D43AB0C7A898}" type="presParOf" srcId="{CA205A18-4FCF-4A40-A44F-4C528EB4A400}" destId="{AD0AA282-64DE-4E13-B2EF-149DC0E0F784}" srcOrd="13" destOrd="0" presId="urn:microsoft.com/office/officeart/2011/layout/CircleProcess"/>
    <dgm:cxn modelId="{D70B1645-2670-49EB-82F6-E651EF82D3C0}" type="presParOf" srcId="{AD0AA282-64DE-4E13-B2EF-149DC0E0F784}" destId="{0A026101-5A57-4643-86D4-684671C02A61}" srcOrd="0" destOrd="0" presId="urn:microsoft.com/office/officeart/2011/layout/CircleProcess"/>
    <dgm:cxn modelId="{1DFB2098-5201-4F8F-923C-43674CEB57E6}" type="presParOf" srcId="{CA205A18-4FCF-4A40-A44F-4C528EB4A400}" destId="{A1E25064-D971-4652-AF96-87C3627CF5C3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213FFF-019C-4ECA-BEC3-5506F19B7B42}" type="doc">
      <dgm:prSet loTypeId="urn:microsoft.com/office/officeart/2018/2/layout/IconLabelList" loCatId="icon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BC7BCC5-3246-47DD-AFAB-DA67AA34649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mbria" pitchFamily="18" charset="0"/>
              <a:ea typeface="Cambria" pitchFamily="18" charset="0"/>
            </a:rPr>
            <a:t>An executive summary of the content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E13541A0-4FB7-42D7-97FF-E3E9518BD856}" type="parTrans" cxnId="{64CC31C5-EE32-4863-9599-64E40B3F009C}">
      <dgm:prSet/>
      <dgm:spPr/>
      <dgm:t>
        <a:bodyPr/>
        <a:lstStyle/>
        <a:p>
          <a:endParaRPr lang="en-US"/>
        </a:p>
      </dgm:t>
    </dgm:pt>
    <dgm:pt modelId="{361FB8FD-8810-4F7C-97EE-A561DB936324}" type="sibTrans" cxnId="{64CC31C5-EE32-4863-9599-64E40B3F009C}">
      <dgm:prSet/>
      <dgm:spPr/>
      <dgm:t>
        <a:bodyPr/>
        <a:lstStyle/>
        <a:p>
          <a:endParaRPr lang="en-US"/>
        </a:p>
      </dgm:t>
    </dgm:pt>
    <dgm:pt modelId="{C6989504-923C-4D1B-B7AD-E8B866A43ED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mbria" pitchFamily="18" charset="0"/>
              <a:ea typeface="Cambria" pitchFamily="18" charset="0"/>
            </a:rPr>
            <a:t>A time-saving reference 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AE9B0841-D3B7-4AB3-AA42-D4F6166904EA}" type="parTrans" cxnId="{6F091FAA-5531-444E-956F-B66E12086C2A}">
      <dgm:prSet/>
      <dgm:spPr/>
      <dgm:t>
        <a:bodyPr/>
        <a:lstStyle/>
        <a:p>
          <a:endParaRPr lang="en-US"/>
        </a:p>
      </dgm:t>
    </dgm:pt>
    <dgm:pt modelId="{B6E416B9-8975-4A0D-B3E6-313E4F309880}" type="sibTrans" cxnId="{6F091FAA-5531-444E-956F-B66E12086C2A}">
      <dgm:prSet/>
      <dgm:spPr/>
      <dgm:t>
        <a:bodyPr/>
        <a:lstStyle/>
        <a:p>
          <a:endParaRPr lang="en-US"/>
        </a:p>
      </dgm:t>
    </dgm:pt>
    <dgm:pt modelId="{9C2C9966-1096-4DA3-9F83-5C450142161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mbria" pitchFamily="18" charset="0"/>
              <a:ea typeface="Cambria" pitchFamily="18" charset="0"/>
            </a:rPr>
            <a:t>Roadmap to the most important parts of the written content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32D282B5-1AD3-474A-AB97-62687952DD86}" type="parTrans" cxnId="{9F91433A-9E08-46F5-8C71-7F6B1E939172}">
      <dgm:prSet/>
      <dgm:spPr/>
      <dgm:t>
        <a:bodyPr/>
        <a:lstStyle/>
        <a:p>
          <a:endParaRPr lang="en-US"/>
        </a:p>
      </dgm:t>
    </dgm:pt>
    <dgm:pt modelId="{E31A9401-F677-4D18-B01F-7163FECE04A5}" type="sibTrans" cxnId="{9F91433A-9E08-46F5-8C71-7F6B1E939172}">
      <dgm:prSet/>
      <dgm:spPr/>
      <dgm:t>
        <a:bodyPr/>
        <a:lstStyle/>
        <a:p>
          <a:endParaRPr lang="en-US"/>
        </a:p>
      </dgm:t>
    </dgm:pt>
    <dgm:pt modelId="{7A1DBD58-6328-4852-82C2-511842C77AC8}" type="pres">
      <dgm:prSet presAssocID="{3B213FFF-019C-4ECA-BEC3-5506F19B7B4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255F774-CE2C-4295-BF35-E0D4CCEF7A96}" type="pres">
      <dgm:prSet presAssocID="{4BC7BCC5-3246-47DD-AFAB-DA67AA34649D}" presName="compNode" presStyleCnt="0"/>
      <dgm:spPr/>
    </dgm:pt>
    <dgm:pt modelId="{EE592711-275C-4BB4-9CCD-31D83C1B792C}" type="pres">
      <dgm:prSet presAssocID="{4BC7BCC5-3246-47DD-AFAB-DA67AA3464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Checklist"/>
        </a:ext>
      </dgm:extLst>
    </dgm:pt>
    <dgm:pt modelId="{407BB0D1-2E4F-4400-803D-E02CE4BCE45F}" type="pres">
      <dgm:prSet presAssocID="{4BC7BCC5-3246-47DD-AFAB-DA67AA34649D}" presName="spaceRect" presStyleCnt="0"/>
      <dgm:spPr/>
    </dgm:pt>
    <dgm:pt modelId="{AB3D887C-FF6C-4304-AA27-A96B8E19B42A}" type="pres">
      <dgm:prSet presAssocID="{4BC7BCC5-3246-47DD-AFAB-DA67AA34649D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C98D9A4-0133-4B3E-8413-911E6B027B54}" type="pres">
      <dgm:prSet presAssocID="{361FB8FD-8810-4F7C-97EE-A561DB936324}" presName="sibTrans" presStyleCnt="0"/>
      <dgm:spPr/>
    </dgm:pt>
    <dgm:pt modelId="{3477A642-BA27-4767-98FF-AB126254E3B4}" type="pres">
      <dgm:prSet presAssocID="{C6989504-923C-4D1B-B7AD-E8B866A43ED7}" presName="compNode" presStyleCnt="0"/>
      <dgm:spPr/>
    </dgm:pt>
    <dgm:pt modelId="{BD3AF90D-372F-4C4D-AD4C-EF7978A0E36D}" type="pres">
      <dgm:prSet presAssocID="{C6989504-923C-4D1B-B7AD-E8B866A43E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Hourglass"/>
        </a:ext>
      </dgm:extLst>
    </dgm:pt>
    <dgm:pt modelId="{E00AF58D-2926-4EFA-AAA6-2B8D07A176C9}" type="pres">
      <dgm:prSet presAssocID="{C6989504-923C-4D1B-B7AD-E8B866A43ED7}" presName="spaceRect" presStyleCnt="0"/>
      <dgm:spPr/>
    </dgm:pt>
    <dgm:pt modelId="{AAF1FD7E-A4C4-4E5E-97A3-4B30A08F32AF}" type="pres">
      <dgm:prSet presAssocID="{C6989504-923C-4D1B-B7AD-E8B866A43ED7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7F2C877-0874-4499-A665-20DA0AEF0180}" type="pres">
      <dgm:prSet presAssocID="{B6E416B9-8975-4A0D-B3E6-313E4F309880}" presName="sibTrans" presStyleCnt="0"/>
      <dgm:spPr/>
    </dgm:pt>
    <dgm:pt modelId="{E7C50998-B046-4947-9A1F-98AF8F979CF6}" type="pres">
      <dgm:prSet presAssocID="{9C2C9966-1096-4DA3-9F83-5C4501421612}" presName="compNode" presStyleCnt="0"/>
      <dgm:spPr/>
    </dgm:pt>
    <dgm:pt modelId="{0EEAF08A-400E-463A-AA95-44AC7B3BF90E}" type="pres">
      <dgm:prSet presAssocID="{9C2C9966-1096-4DA3-9F83-5C4501421612}" presName="iconRect" presStyleLbl="node1" presStyleIdx="2" presStyleCnt="3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Books"/>
        </a:ext>
      </dgm:extLst>
    </dgm:pt>
    <dgm:pt modelId="{73E4D53C-15BE-49BA-AC25-8451CCCA3C10}" type="pres">
      <dgm:prSet presAssocID="{9C2C9966-1096-4DA3-9F83-5C4501421612}" presName="spaceRect" presStyleCnt="0"/>
      <dgm:spPr/>
    </dgm:pt>
    <dgm:pt modelId="{6E05F4D2-5E74-4AE8-9BCD-D06C85CD12EC}" type="pres">
      <dgm:prSet presAssocID="{9C2C9966-1096-4DA3-9F83-5C450142161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4CC31C5-EE32-4863-9599-64E40B3F009C}" srcId="{3B213FFF-019C-4ECA-BEC3-5506F19B7B42}" destId="{4BC7BCC5-3246-47DD-AFAB-DA67AA34649D}" srcOrd="0" destOrd="0" parTransId="{E13541A0-4FB7-42D7-97FF-E3E9518BD856}" sibTransId="{361FB8FD-8810-4F7C-97EE-A561DB936324}"/>
    <dgm:cxn modelId="{6F091FAA-5531-444E-956F-B66E12086C2A}" srcId="{3B213FFF-019C-4ECA-BEC3-5506F19B7B42}" destId="{C6989504-923C-4D1B-B7AD-E8B866A43ED7}" srcOrd="1" destOrd="0" parTransId="{AE9B0841-D3B7-4AB3-AA42-D4F6166904EA}" sibTransId="{B6E416B9-8975-4A0D-B3E6-313E4F309880}"/>
    <dgm:cxn modelId="{EBF77E98-208A-4CA1-AAEB-76ADA08604DE}" type="presOf" srcId="{3B213FFF-019C-4ECA-BEC3-5506F19B7B42}" destId="{7A1DBD58-6328-4852-82C2-511842C77AC8}" srcOrd="0" destOrd="0" presId="urn:microsoft.com/office/officeart/2018/2/layout/IconLabelList"/>
    <dgm:cxn modelId="{750BCE30-EA11-49E0-86C9-FA753C87C6BB}" type="presOf" srcId="{9C2C9966-1096-4DA3-9F83-5C4501421612}" destId="{6E05F4D2-5E74-4AE8-9BCD-D06C85CD12EC}" srcOrd="0" destOrd="0" presId="urn:microsoft.com/office/officeart/2018/2/layout/IconLabelList"/>
    <dgm:cxn modelId="{CEFD3C5C-BC7C-4463-8ACE-026B262CD4FE}" type="presOf" srcId="{4BC7BCC5-3246-47DD-AFAB-DA67AA34649D}" destId="{AB3D887C-FF6C-4304-AA27-A96B8E19B42A}" srcOrd="0" destOrd="0" presId="urn:microsoft.com/office/officeart/2018/2/layout/IconLabelList"/>
    <dgm:cxn modelId="{9F91433A-9E08-46F5-8C71-7F6B1E939172}" srcId="{3B213FFF-019C-4ECA-BEC3-5506F19B7B42}" destId="{9C2C9966-1096-4DA3-9F83-5C4501421612}" srcOrd="2" destOrd="0" parTransId="{32D282B5-1AD3-474A-AB97-62687952DD86}" sibTransId="{E31A9401-F677-4D18-B01F-7163FECE04A5}"/>
    <dgm:cxn modelId="{AA32ED14-EFB3-4675-AE7D-9EFE36F0F670}" type="presOf" srcId="{C6989504-923C-4D1B-B7AD-E8B866A43ED7}" destId="{AAF1FD7E-A4C4-4E5E-97A3-4B30A08F32AF}" srcOrd="0" destOrd="0" presId="urn:microsoft.com/office/officeart/2018/2/layout/IconLabelList"/>
    <dgm:cxn modelId="{DE6CB208-3FEA-4C15-82F2-1C8D13DD0FA4}" type="presParOf" srcId="{7A1DBD58-6328-4852-82C2-511842C77AC8}" destId="{B255F774-CE2C-4295-BF35-E0D4CCEF7A96}" srcOrd="0" destOrd="0" presId="urn:microsoft.com/office/officeart/2018/2/layout/IconLabelList"/>
    <dgm:cxn modelId="{6203073D-A3B5-4625-826A-6DD7DD6A11E7}" type="presParOf" srcId="{B255F774-CE2C-4295-BF35-E0D4CCEF7A96}" destId="{EE592711-275C-4BB4-9CCD-31D83C1B792C}" srcOrd="0" destOrd="0" presId="urn:microsoft.com/office/officeart/2018/2/layout/IconLabelList"/>
    <dgm:cxn modelId="{E1941C6E-48B4-4E1B-9D7F-F4A3D4492CD1}" type="presParOf" srcId="{B255F774-CE2C-4295-BF35-E0D4CCEF7A96}" destId="{407BB0D1-2E4F-4400-803D-E02CE4BCE45F}" srcOrd="1" destOrd="0" presId="urn:microsoft.com/office/officeart/2018/2/layout/IconLabelList"/>
    <dgm:cxn modelId="{EC60F758-E863-4761-B215-FDB0FCF3C8C8}" type="presParOf" srcId="{B255F774-CE2C-4295-BF35-E0D4CCEF7A96}" destId="{AB3D887C-FF6C-4304-AA27-A96B8E19B42A}" srcOrd="2" destOrd="0" presId="urn:microsoft.com/office/officeart/2018/2/layout/IconLabelList"/>
    <dgm:cxn modelId="{11C59A92-2853-403F-9184-DA1A29B2C855}" type="presParOf" srcId="{7A1DBD58-6328-4852-82C2-511842C77AC8}" destId="{1C98D9A4-0133-4B3E-8413-911E6B027B54}" srcOrd="1" destOrd="0" presId="urn:microsoft.com/office/officeart/2018/2/layout/IconLabelList"/>
    <dgm:cxn modelId="{78993456-9639-438B-A865-898E71C741AA}" type="presParOf" srcId="{7A1DBD58-6328-4852-82C2-511842C77AC8}" destId="{3477A642-BA27-4767-98FF-AB126254E3B4}" srcOrd="2" destOrd="0" presId="urn:microsoft.com/office/officeart/2018/2/layout/IconLabelList"/>
    <dgm:cxn modelId="{ABAE697A-29F7-4348-BB6B-9A93D89D454D}" type="presParOf" srcId="{3477A642-BA27-4767-98FF-AB126254E3B4}" destId="{BD3AF90D-372F-4C4D-AD4C-EF7978A0E36D}" srcOrd="0" destOrd="0" presId="urn:microsoft.com/office/officeart/2018/2/layout/IconLabelList"/>
    <dgm:cxn modelId="{79F13FC2-B297-445B-BB52-DB75F98B1814}" type="presParOf" srcId="{3477A642-BA27-4767-98FF-AB126254E3B4}" destId="{E00AF58D-2926-4EFA-AAA6-2B8D07A176C9}" srcOrd="1" destOrd="0" presId="urn:microsoft.com/office/officeart/2018/2/layout/IconLabelList"/>
    <dgm:cxn modelId="{4B9407AC-5E41-431F-B618-BFFFD3DC86A1}" type="presParOf" srcId="{3477A642-BA27-4767-98FF-AB126254E3B4}" destId="{AAF1FD7E-A4C4-4E5E-97A3-4B30A08F32AF}" srcOrd="2" destOrd="0" presId="urn:microsoft.com/office/officeart/2018/2/layout/IconLabelList"/>
    <dgm:cxn modelId="{42EA8B6B-6D04-4A57-A573-A641D556EB48}" type="presParOf" srcId="{7A1DBD58-6328-4852-82C2-511842C77AC8}" destId="{D7F2C877-0874-4499-A665-20DA0AEF0180}" srcOrd="3" destOrd="0" presId="urn:microsoft.com/office/officeart/2018/2/layout/IconLabelList"/>
    <dgm:cxn modelId="{D500C123-48AC-43AB-A0F7-0AC1B12E9B24}" type="presParOf" srcId="{7A1DBD58-6328-4852-82C2-511842C77AC8}" destId="{E7C50998-B046-4947-9A1F-98AF8F979CF6}" srcOrd="4" destOrd="0" presId="urn:microsoft.com/office/officeart/2018/2/layout/IconLabelList"/>
    <dgm:cxn modelId="{04C27450-3A81-4E1A-B2A1-0236D01CE78B}" type="presParOf" srcId="{E7C50998-B046-4947-9A1F-98AF8F979CF6}" destId="{0EEAF08A-400E-463A-AA95-44AC7B3BF90E}" srcOrd="0" destOrd="0" presId="urn:microsoft.com/office/officeart/2018/2/layout/IconLabelList"/>
    <dgm:cxn modelId="{8332B6A3-8190-47D2-94D2-6D901E88CBD8}" type="presParOf" srcId="{E7C50998-B046-4947-9A1F-98AF8F979CF6}" destId="{73E4D53C-15BE-49BA-AC25-8451CCCA3C10}" srcOrd="1" destOrd="0" presId="urn:microsoft.com/office/officeart/2018/2/layout/IconLabelList"/>
    <dgm:cxn modelId="{E9D19839-40C6-49ED-AAA1-26A7B0E026C5}" type="presParOf" srcId="{E7C50998-B046-4947-9A1F-98AF8F979CF6}" destId="{6E05F4D2-5E74-4AE8-9BCD-D06C85CD12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43505C-EAFA-4BE0-9128-AD0762D3E47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DB716DB-07D3-446E-AD1A-6586DDCC2C79}">
      <dgm:prSet custT="1"/>
      <dgm:spPr/>
      <dgm:t>
        <a:bodyPr/>
        <a:lstStyle/>
        <a:p>
          <a:r>
            <a:rPr lang="en-US" sz="1800" b="1" dirty="0">
              <a:latin typeface="Cambria" pitchFamily="18" charset="0"/>
              <a:ea typeface="Cambria" pitchFamily="18" charset="0"/>
            </a:rPr>
            <a:t>Contents</a:t>
          </a:r>
          <a:endParaRPr lang="en-GB" sz="1800" b="1" dirty="0">
            <a:latin typeface="Cambria" pitchFamily="18" charset="0"/>
            <a:ea typeface="Cambria" pitchFamily="18" charset="0"/>
          </a:endParaRPr>
        </a:p>
      </dgm:t>
    </dgm:pt>
    <dgm:pt modelId="{DE2B401B-3746-4B36-A80B-D6EB27FFE156}" type="parTrans" cxnId="{3AE83D80-9C80-4E87-B720-115FB86ECC89}">
      <dgm:prSet/>
      <dgm:spPr/>
      <dgm:t>
        <a:bodyPr/>
        <a:lstStyle/>
        <a:p>
          <a:endParaRPr lang="en-GB"/>
        </a:p>
      </dgm:t>
    </dgm:pt>
    <dgm:pt modelId="{64C85BC4-C1E8-46AB-9CAC-CACEE427CB81}" type="sibTrans" cxnId="{3AE83D80-9C80-4E87-B720-115FB86ECC89}">
      <dgm:prSet/>
      <dgm:spPr/>
      <dgm:t>
        <a:bodyPr/>
        <a:lstStyle/>
        <a:p>
          <a:endParaRPr lang="en-GB"/>
        </a:p>
      </dgm:t>
    </dgm:pt>
    <dgm:pt modelId="{A30730E9-E816-44A8-8525-0BF3E5DE14CD}">
      <dgm:prSet custT="1"/>
      <dgm:spPr/>
      <dgm:t>
        <a:bodyPr/>
        <a:lstStyle/>
        <a:p>
          <a:r>
            <a:rPr lang="en-US" sz="1200" dirty="0">
              <a:latin typeface="Cambria" pitchFamily="18" charset="0"/>
              <a:ea typeface="Cambria" pitchFamily="18" charset="0"/>
            </a:rPr>
            <a:t>Purpose</a:t>
          </a:r>
          <a:endParaRPr lang="en-GB" sz="1200" dirty="0">
            <a:latin typeface="Cambria" pitchFamily="18" charset="0"/>
            <a:ea typeface="Cambria" pitchFamily="18" charset="0"/>
          </a:endParaRPr>
        </a:p>
      </dgm:t>
    </dgm:pt>
    <dgm:pt modelId="{1D66EE0D-1C1E-40C7-A437-41B9B108BFD1}" type="parTrans" cxnId="{F1251B33-A4AC-4158-A905-7DFA6C42F218}">
      <dgm:prSet/>
      <dgm:spPr/>
      <dgm:t>
        <a:bodyPr/>
        <a:lstStyle/>
        <a:p>
          <a:endParaRPr lang="en-GB" sz="1600"/>
        </a:p>
      </dgm:t>
    </dgm:pt>
    <dgm:pt modelId="{92880ECB-9996-4E30-A52B-1A1A1B52C460}" type="sibTrans" cxnId="{F1251B33-A4AC-4158-A905-7DFA6C42F218}">
      <dgm:prSet/>
      <dgm:spPr/>
      <dgm:t>
        <a:bodyPr/>
        <a:lstStyle/>
        <a:p>
          <a:endParaRPr lang="en-GB"/>
        </a:p>
      </dgm:t>
    </dgm:pt>
    <dgm:pt modelId="{EF9660FB-6D69-42A2-843B-1F8ADF4132FB}">
      <dgm:prSet custT="1"/>
      <dgm:spPr/>
      <dgm:t>
        <a:bodyPr/>
        <a:lstStyle/>
        <a:p>
          <a:r>
            <a:rPr lang="en-US" sz="1200" dirty="0">
              <a:latin typeface="Cambria" pitchFamily="18" charset="0"/>
              <a:ea typeface="Cambria" pitchFamily="18" charset="0"/>
            </a:rPr>
            <a:t>Methods</a:t>
          </a:r>
          <a:endParaRPr lang="en-GB" sz="1200" dirty="0">
            <a:latin typeface="Cambria" pitchFamily="18" charset="0"/>
            <a:ea typeface="Cambria" pitchFamily="18" charset="0"/>
          </a:endParaRPr>
        </a:p>
      </dgm:t>
    </dgm:pt>
    <dgm:pt modelId="{DC9CBE23-FA01-44FE-BD78-A0C8FF992FF5}" type="parTrans" cxnId="{AE8D3CFC-A983-4542-BACA-7A8787A0F6AF}">
      <dgm:prSet/>
      <dgm:spPr/>
      <dgm:t>
        <a:bodyPr/>
        <a:lstStyle/>
        <a:p>
          <a:endParaRPr lang="en-GB" sz="1600"/>
        </a:p>
      </dgm:t>
    </dgm:pt>
    <dgm:pt modelId="{1EE7C1A1-44CC-44BD-98FA-EC08A9A6AD53}" type="sibTrans" cxnId="{AE8D3CFC-A983-4542-BACA-7A8787A0F6AF}">
      <dgm:prSet/>
      <dgm:spPr/>
      <dgm:t>
        <a:bodyPr/>
        <a:lstStyle/>
        <a:p>
          <a:endParaRPr lang="en-GB"/>
        </a:p>
      </dgm:t>
    </dgm:pt>
    <dgm:pt modelId="{585E45D3-7391-4D87-90F0-A168E62B0323}">
      <dgm:prSet custT="1"/>
      <dgm:spPr/>
      <dgm:t>
        <a:bodyPr/>
        <a:lstStyle/>
        <a:p>
          <a:r>
            <a:rPr lang="en-US" sz="1200" dirty="0">
              <a:latin typeface="Cambria" pitchFamily="18" charset="0"/>
              <a:ea typeface="Cambria" pitchFamily="18" charset="0"/>
            </a:rPr>
            <a:t>Scope</a:t>
          </a:r>
          <a:endParaRPr lang="en-GB" sz="1200" dirty="0">
            <a:latin typeface="Cambria" pitchFamily="18" charset="0"/>
            <a:ea typeface="Cambria" pitchFamily="18" charset="0"/>
          </a:endParaRPr>
        </a:p>
      </dgm:t>
    </dgm:pt>
    <dgm:pt modelId="{2799FAB9-23BE-4C49-8DDF-85D769B5DD8A}" type="parTrans" cxnId="{3A58D21C-A0B1-41BA-A723-EF84E6C1A784}">
      <dgm:prSet/>
      <dgm:spPr/>
      <dgm:t>
        <a:bodyPr/>
        <a:lstStyle/>
        <a:p>
          <a:endParaRPr lang="en-GB" sz="1600"/>
        </a:p>
      </dgm:t>
    </dgm:pt>
    <dgm:pt modelId="{DD7ED032-EF0C-41AE-8520-436165163891}" type="sibTrans" cxnId="{3A58D21C-A0B1-41BA-A723-EF84E6C1A784}">
      <dgm:prSet/>
      <dgm:spPr/>
      <dgm:t>
        <a:bodyPr/>
        <a:lstStyle/>
        <a:p>
          <a:endParaRPr lang="en-GB"/>
        </a:p>
      </dgm:t>
    </dgm:pt>
    <dgm:pt modelId="{3EDC5C5D-DF03-4AA0-BD25-EECC34C80749}">
      <dgm:prSet custT="1"/>
      <dgm:spPr/>
      <dgm:t>
        <a:bodyPr/>
        <a:lstStyle/>
        <a:p>
          <a:r>
            <a:rPr lang="en-US" sz="1200" dirty="0">
              <a:latin typeface="Cambria" pitchFamily="18" charset="0"/>
              <a:ea typeface="Cambria" pitchFamily="18" charset="0"/>
            </a:rPr>
            <a:t>Results</a:t>
          </a:r>
          <a:endParaRPr lang="en-GB" sz="1200" dirty="0">
            <a:latin typeface="Cambria" pitchFamily="18" charset="0"/>
            <a:ea typeface="Cambria" pitchFamily="18" charset="0"/>
          </a:endParaRPr>
        </a:p>
      </dgm:t>
    </dgm:pt>
    <dgm:pt modelId="{7E706EEA-670B-46A5-815E-491CF880BD89}" type="parTrans" cxnId="{6D891B4D-B960-4899-BCDF-B9D3FB2F452D}">
      <dgm:prSet/>
      <dgm:spPr/>
      <dgm:t>
        <a:bodyPr/>
        <a:lstStyle/>
        <a:p>
          <a:endParaRPr lang="en-GB" sz="1600"/>
        </a:p>
      </dgm:t>
    </dgm:pt>
    <dgm:pt modelId="{DFE15F40-CC25-4DEB-8FC3-9D52AE7282F4}" type="sibTrans" cxnId="{6D891B4D-B960-4899-BCDF-B9D3FB2F452D}">
      <dgm:prSet/>
      <dgm:spPr/>
      <dgm:t>
        <a:bodyPr/>
        <a:lstStyle/>
        <a:p>
          <a:endParaRPr lang="en-GB"/>
        </a:p>
      </dgm:t>
    </dgm:pt>
    <dgm:pt modelId="{F158FCFE-4DBF-49AE-B34E-6E525B8F30F3}">
      <dgm:prSet custT="1"/>
      <dgm:spPr/>
      <dgm:t>
        <a:bodyPr/>
        <a:lstStyle/>
        <a:p>
          <a:r>
            <a:rPr lang="en-US" sz="1200" dirty="0">
              <a:latin typeface="Cambria" pitchFamily="18" charset="0"/>
              <a:ea typeface="Cambria" pitchFamily="18" charset="0"/>
            </a:rPr>
            <a:t>Conclusions</a:t>
          </a:r>
          <a:endParaRPr lang="en-GB" sz="1200" dirty="0">
            <a:latin typeface="Cambria" pitchFamily="18" charset="0"/>
            <a:ea typeface="Cambria" pitchFamily="18" charset="0"/>
          </a:endParaRPr>
        </a:p>
      </dgm:t>
    </dgm:pt>
    <dgm:pt modelId="{E754EC32-1788-49EF-80CB-0222ED4AC111}" type="parTrans" cxnId="{40B1EC21-F993-4042-B2DF-9230FA7FFDE5}">
      <dgm:prSet/>
      <dgm:spPr/>
      <dgm:t>
        <a:bodyPr/>
        <a:lstStyle/>
        <a:p>
          <a:endParaRPr lang="en-GB" sz="1600"/>
        </a:p>
      </dgm:t>
    </dgm:pt>
    <dgm:pt modelId="{D2C1647D-907F-495D-A61E-F5DCBC0151A3}" type="sibTrans" cxnId="{40B1EC21-F993-4042-B2DF-9230FA7FFDE5}">
      <dgm:prSet/>
      <dgm:spPr/>
      <dgm:t>
        <a:bodyPr/>
        <a:lstStyle/>
        <a:p>
          <a:endParaRPr lang="en-GB"/>
        </a:p>
      </dgm:t>
    </dgm:pt>
    <dgm:pt modelId="{E1302370-1084-4A0F-8BD2-167980403290}">
      <dgm:prSet custT="1"/>
      <dgm:spPr/>
      <dgm:t>
        <a:bodyPr/>
        <a:lstStyle/>
        <a:p>
          <a:r>
            <a:rPr lang="en-US" sz="1200" dirty="0">
              <a:latin typeface="Cambria" pitchFamily="18" charset="0"/>
              <a:ea typeface="Cambria" pitchFamily="18" charset="0"/>
            </a:rPr>
            <a:t>Recommendations</a:t>
          </a:r>
          <a:endParaRPr lang="en-GB" sz="1200" dirty="0">
            <a:latin typeface="Cambria" pitchFamily="18" charset="0"/>
            <a:ea typeface="Cambria" pitchFamily="18" charset="0"/>
          </a:endParaRPr>
        </a:p>
      </dgm:t>
    </dgm:pt>
    <dgm:pt modelId="{DE1F0832-3743-4621-806A-0D788BCD3E25}" type="parTrans" cxnId="{1261AE8B-4D36-49B4-8BD9-D218EB7DA8FA}">
      <dgm:prSet/>
      <dgm:spPr/>
      <dgm:t>
        <a:bodyPr/>
        <a:lstStyle/>
        <a:p>
          <a:endParaRPr lang="en-GB" sz="1600"/>
        </a:p>
      </dgm:t>
    </dgm:pt>
    <dgm:pt modelId="{AA09A804-10CA-4BA5-A76E-2A1CDF856635}" type="sibTrans" cxnId="{1261AE8B-4D36-49B4-8BD9-D218EB7DA8FA}">
      <dgm:prSet/>
      <dgm:spPr/>
      <dgm:t>
        <a:bodyPr/>
        <a:lstStyle/>
        <a:p>
          <a:endParaRPr lang="en-GB"/>
        </a:p>
      </dgm:t>
    </dgm:pt>
    <dgm:pt modelId="{C6A184F1-14EA-48DD-8EA7-56E2F315677F}" type="pres">
      <dgm:prSet presAssocID="{3343505C-EAFA-4BE0-9128-AD0762D3E4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124C7D2-5523-4315-88F5-4340CD945216}" type="pres">
      <dgm:prSet presAssocID="{6DB716DB-07D3-446E-AD1A-6586DDCC2C79}" presName="hierRoot1" presStyleCnt="0"/>
      <dgm:spPr/>
    </dgm:pt>
    <dgm:pt modelId="{52B7F56E-EAF2-4FD2-A9CA-49BCC009E187}" type="pres">
      <dgm:prSet presAssocID="{6DB716DB-07D3-446E-AD1A-6586DDCC2C79}" presName="composite" presStyleCnt="0"/>
      <dgm:spPr/>
    </dgm:pt>
    <dgm:pt modelId="{D15FCD2E-955D-4B48-81D7-48944E742C73}" type="pres">
      <dgm:prSet presAssocID="{6DB716DB-07D3-446E-AD1A-6586DDCC2C79}" presName="background" presStyleLbl="node0" presStyleIdx="0" presStyleCnt="1"/>
      <dgm:spPr/>
    </dgm:pt>
    <dgm:pt modelId="{AC5E610D-4B65-438D-92F7-81699AC37B97}" type="pres">
      <dgm:prSet presAssocID="{6DB716DB-07D3-446E-AD1A-6586DDCC2C7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4C839CC-3C58-4761-A6CA-CBCA1BE7A04F}" type="pres">
      <dgm:prSet presAssocID="{6DB716DB-07D3-446E-AD1A-6586DDCC2C79}" presName="hierChild2" presStyleCnt="0"/>
      <dgm:spPr/>
    </dgm:pt>
    <dgm:pt modelId="{70996C95-0311-4487-8843-230E6FDF0CBB}" type="pres">
      <dgm:prSet presAssocID="{1D66EE0D-1C1E-40C7-A437-41B9B108BFD1}" presName="Name10" presStyleLbl="parChTrans1D2" presStyleIdx="0" presStyleCnt="6"/>
      <dgm:spPr/>
      <dgm:t>
        <a:bodyPr/>
        <a:lstStyle/>
        <a:p>
          <a:endParaRPr lang="en-IN"/>
        </a:p>
      </dgm:t>
    </dgm:pt>
    <dgm:pt modelId="{B4CC05FE-2442-4C8C-816C-3854B7302F92}" type="pres">
      <dgm:prSet presAssocID="{A30730E9-E816-44A8-8525-0BF3E5DE14CD}" presName="hierRoot2" presStyleCnt="0"/>
      <dgm:spPr/>
    </dgm:pt>
    <dgm:pt modelId="{0EB4A4BA-F860-4524-BD7F-D69E47E8A52C}" type="pres">
      <dgm:prSet presAssocID="{A30730E9-E816-44A8-8525-0BF3E5DE14CD}" presName="composite2" presStyleCnt="0"/>
      <dgm:spPr/>
    </dgm:pt>
    <dgm:pt modelId="{7F4B5A24-CD6E-4CD8-81F5-0921398EEB57}" type="pres">
      <dgm:prSet presAssocID="{A30730E9-E816-44A8-8525-0BF3E5DE14CD}" presName="background2" presStyleLbl="node2" presStyleIdx="0" presStyleCnt="6"/>
      <dgm:spPr/>
    </dgm:pt>
    <dgm:pt modelId="{70AE208C-9A8F-4DBA-BBA5-5EEA1EF65811}" type="pres">
      <dgm:prSet presAssocID="{A30730E9-E816-44A8-8525-0BF3E5DE14CD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A87A617-2282-481A-9722-06DB33074147}" type="pres">
      <dgm:prSet presAssocID="{A30730E9-E816-44A8-8525-0BF3E5DE14CD}" presName="hierChild3" presStyleCnt="0"/>
      <dgm:spPr/>
    </dgm:pt>
    <dgm:pt modelId="{20C2C166-EDEF-4F14-B58B-10AB3014AA69}" type="pres">
      <dgm:prSet presAssocID="{DC9CBE23-FA01-44FE-BD78-A0C8FF992FF5}" presName="Name10" presStyleLbl="parChTrans1D2" presStyleIdx="1" presStyleCnt="6"/>
      <dgm:spPr/>
      <dgm:t>
        <a:bodyPr/>
        <a:lstStyle/>
        <a:p>
          <a:endParaRPr lang="en-IN"/>
        </a:p>
      </dgm:t>
    </dgm:pt>
    <dgm:pt modelId="{E3921B6A-5775-4C9E-8CD5-2A8E66AA5AC7}" type="pres">
      <dgm:prSet presAssocID="{EF9660FB-6D69-42A2-843B-1F8ADF4132FB}" presName="hierRoot2" presStyleCnt="0"/>
      <dgm:spPr/>
    </dgm:pt>
    <dgm:pt modelId="{D35BB654-6AA9-4FC1-BC01-92CD67B2384E}" type="pres">
      <dgm:prSet presAssocID="{EF9660FB-6D69-42A2-843B-1F8ADF4132FB}" presName="composite2" presStyleCnt="0"/>
      <dgm:spPr/>
    </dgm:pt>
    <dgm:pt modelId="{0651B3A3-756A-49D3-8E7A-7D9BAD2B38D0}" type="pres">
      <dgm:prSet presAssocID="{EF9660FB-6D69-42A2-843B-1F8ADF4132FB}" presName="background2" presStyleLbl="node2" presStyleIdx="1" presStyleCnt="6"/>
      <dgm:spPr/>
    </dgm:pt>
    <dgm:pt modelId="{BBFE60B3-DF84-4042-AFC7-388614E40AF3}" type="pres">
      <dgm:prSet presAssocID="{EF9660FB-6D69-42A2-843B-1F8ADF4132FB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7A37D2A-2A64-4B79-9F60-4B50D55944BC}" type="pres">
      <dgm:prSet presAssocID="{EF9660FB-6D69-42A2-843B-1F8ADF4132FB}" presName="hierChild3" presStyleCnt="0"/>
      <dgm:spPr/>
    </dgm:pt>
    <dgm:pt modelId="{00DA8FEC-BC1F-4545-A581-B6628E472772}" type="pres">
      <dgm:prSet presAssocID="{2799FAB9-23BE-4C49-8DDF-85D769B5DD8A}" presName="Name10" presStyleLbl="parChTrans1D2" presStyleIdx="2" presStyleCnt="6"/>
      <dgm:spPr/>
      <dgm:t>
        <a:bodyPr/>
        <a:lstStyle/>
        <a:p>
          <a:endParaRPr lang="en-IN"/>
        </a:p>
      </dgm:t>
    </dgm:pt>
    <dgm:pt modelId="{1B5AA4C6-7185-4651-AB07-54425BEE19CC}" type="pres">
      <dgm:prSet presAssocID="{585E45D3-7391-4D87-90F0-A168E62B0323}" presName="hierRoot2" presStyleCnt="0"/>
      <dgm:spPr/>
    </dgm:pt>
    <dgm:pt modelId="{B85D27D6-F764-4C9F-8C3B-592DF0F5C59F}" type="pres">
      <dgm:prSet presAssocID="{585E45D3-7391-4D87-90F0-A168E62B0323}" presName="composite2" presStyleCnt="0"/>
      <dgm:spPr/>
    </dgm:pt>
    <dgm:pt modelId="{A84A5FB3-3331-4617-B7DB-E94C3C9B1810}" type="pres">
      <dgm:prSet presAssocID="{585E45D3-7391-4D87-90F0-A168E62B0323}" presName="background2" presStyleLbl="node2" presStyleIdx="2" presStyleCnt="6"/>
      <dgm:spPr/>
    </dgm:pt>
    <dgm:pt modelId="{83D06010-CB4B-4D71-AA81-660C5A8EB9D5}" type="pres">
      <dgm:prSet presAssocID="{585E45D3-7391-4D87-90F0-A168E62B0323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2E5D487-B007-4A01-95B7-EB99A665B620}" type="pres">
      <dgm:prSet presAssocID="{585E45D3-7391-4D87-90F0-A168E62B0323}" presName="hierChild3" presStyleCnt="0"/>
      <dgm:spPr/>
    </dgm:pt>
    <dgm:pt modelId="{BE18867B-8A45-4749-B4FE-337F6953BE93}" type="pres">
      <dgm:prSet presAssocID="{7E706EEA-670B-46A5-815E-491CF880BD89}" presName="Name10" presStyleLbl="parChTrans1D2" presStyleIdx="3" presStyleCnt="6"/>
      <dgm:spPr/>
      <dgm:t>
        <a:bodyPr/>
        <a:lstStyle/>
        <a:p>
          <a:endParaRPr lang="en-IN"/>
        </a:p>
      </dgm:t>
    </dgm:pt>
    <dgm:pt modelId="{BF2FFB39-2DE8-4D75-A318-BE7E33539626}" type="pres">
      <dgm:prSet presAssocID="{3EDC5C5D-DF03-4AA0-BD25-EECC34C80749}" presName="hierRoot2" presStyleCnt="0"/>
      <dgm:spPr/>
    </dgm:pt>
    <dgm:pt modelId="{87363169-A1D8-4E09-83B7-BDF2BC25D5FD}" type="pres">
      <dgm:prSet presAssocID="{3EDC5C5D-DF03-4AA0-BD25-EECC34C80749}" presName="composite2" presStyleCnt="0"/>
      <dgm:spPr/>
    </dgm:pt>
    <dgm:pt modelId="{9DDDCCE1-8796-44DE-AA14-D621FD4AC362}" type="pres">
      <dgm:prSet presAssocID="{3EDC5C5D-DF03-4AA0-BD25-EECC34C80749}" presName="background2" presStyleLbl="node2" presStyleIdx="3" presStyleCnt="6"/>
      <dgm:spPr/>
    </dgm:pt>
    <dgm:pt modelId="{EBCE3123-6D96-48DD-9EEA-AE139915F905}" type="pres">
      <dgm:prSet presAssocID="{3EDC5C5D-DF03-4AA0-BD25-EECC34C80749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15E131-7C93-4702-BEF1-14C6F284CDDC}" type="pres">
      <dgm:prSet presAssocID="{3EDC5C5D-DF03-4AA0-BD25-EECC34C80749}" presName="hierChild3" presStyleCnt="0"/>
      <dgm:spPr/>
    </dgm:pt>
    <dgm:pt modelId="{21576BE2-0EC4-4C2F-914F-1DB4046D3905}" type="pres">
      <dgm:prSet presAssocID="{E754EC32-1788-49EF-80CB-0222ED4AC111}" presName="Name10" presStyleLbl="parChTrans1D2" presStyleIdx="4" presStyleCnt="6"/>
      <dgm:spPr/>
      <dgm:t>
        <a:bodyPr/>
        <a:lstStyle/>
        <a:p>
          <a:endParaRPr lang="en-IN"/>
        </a:p>
      </dgm:t>
    </dgm:pt>
    <dgm:pt modelId="{31A01809-FE87-4C9E-AE91-0BFDD41B0E98}" type="pres">
      <dgm:prSet presAssocID="{F158FCFE-4DBF-49AE-B34E-6E525B8F30F3}" presName="hierRoot2" presStyleCnt="0"/>
      <dgm:spPr/>
    </dgm:pt>
    <dgm:pt modelId="{C5830A07-98A4-4915-9361-8CDBA136D9C0}" type="pres">
      <dgm:prSet presAssocID="{F158FCFE-4DBF-49AE-B34E-6E525B8F30F3}" presName="composite2" presStyleCnt="0"/>
      <dgm:spPr/>
    </dgm:pt>
    <dgm:pt modelId="{E9FD2FA3-4C2A-4B67-9A6A-7DEA10AD018B}" type="pres">
      <dgm:prSet presAssocID="{F158FCFE-4DBF-49AE-B34E-6E525B8F30F3}" presName="background2" presStyleLbl="node2" presStyleIdx="4" presStyleCnt="6"/>
      <dgm:spPr/>
    </dgm:pt>
    <dgm:pt modelId="{58AF70B6-7841-4A9D-9093-D9FC4079D894}" type="pres">
      <dgm:prSet presAssocID="{F158FCFE-4DBF-49AE-B34E-6E525B8F30F3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69A152-01A6-4A6F-BFFE-8AD31E285DD1}" type="pres">
      <dgm:prSet presAssocID="{F158FCFE-4DBF-49AE-B34E-6E525B8F30F3}" presName="hierChild3" presStyleCnt="0"/>
      <dgm:spPr/>
    </dgm:pt>
    <dgm:pt modelId="{3F49A0BD-84DD-4202-970E-BAAF661AF049}" type="pres">
      <dgm:prSet presAssocID="{DE1F0832-3743-4621-806A-0D788BCD3E25}" presName="Name10" presStyleLbl="parChTrans1D2" presStyleIdx="5" presStyleCnt="6"/>
      <dgm:spPr/>
      <dgm:t>
        <a:bodyPr/>
        <a:lstStyle/>
        <a:p>
          <a:endParaRPr lang="en-IN"/>
        </a:p>
      </dgm:t>
    </dgm:pt>
    <dgm:pt modelId="{5A0663DB-CF32-4410-888C-A1CD0D7621CB}" type="pres">
      <dgm:prSet presAssocID="{E1302370-1084-4A0F-8BD2-167980403290}" presName="hierRoot2" presStyleCnt="0"/>
      <dgm:spPr/>
    </dgm:pt>
    <dgm:pt modelId="{7284D57C-6CA0-4942-8691-668B7D3C48A0}" type="pres">
      <dgm:prSet presAssocID="{E1302370-1084-4A0F-8BD2-167980403290}" presName="composite2" presStyleCnt="0"/>
      <dgm:spPr/>
    </dgm:pt>
    <dgm:pt modelId="{6AA31B52-5706-4210-9AB6-F5941A452C7D}" type="pres">
      <dgm:prSet presAssocID="{E1302370-1084-4A0F-8BD2-167980403290}" presName="background2" presStyleLbl="node2" presStyleIdx="5" presStyleCnt="6"/>
      <dgm:spPr/>
    </dgm:pt>
    <dgm:pt modelId="{21BA6A65-6A97-40D9-A91B-B17D8A946B24}" type="pres">
      <dgm:prSet presAssocID="{E1302370-1084-4A0F-8BD2-16798040329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9A6BB7-FCD3-43D6-9488-943905F1CC08}" type="pres">
      <dgm:prSet presAssocID="{E1302370-1084-4A0F-8BD2-167980403290}" presName="hierChild3" presStyleCnt="0"/>
      <dgm:spPr/>
    </dgm:pt>
  </dgm:ptLst>
  <dgm:cxnLst>
    <dgm:cxn modelId="{9B7E5C2F-E1A4-4FA7-A402-DEC15D7E322B}" type="presOf" srcId="{1D66EE0D-1C1E-40C7-A437-41B9B108BFD1}" destId="{70996C95-0311-4487-8843-230E6FDF0CBB}" srcOrd="0" destOrd="0" presId="urn:microsoft.com/office/officeart/2005/8/layout/hierarchy1"/>
    <dgm:cxn modelId="{1EDBA058-72DC-4DC7-A383-502FA91C6827}" type="presOf" srcId="{7E706EEA-670B-46A5-815E-491CF880BD89}" destId="{BE18867B-8A45-4749-B4FE-337F6953BE93}" srcOrd="0" destOrd="0" presId="urn:microsoft.com/office/officeart/2005/8/layout/hierarchy1"/>
    <dgm:cxn modelId="{450752CE-5DEA-4555-A1ED-F55F7D502C10}" type="presOf" srcId="{6DB716DB-07D3-446E-AD1A-6586DDCC2C79}" destId="{AC5E610D-4B65-438D-92F7-81699AC37B97}" srcOrd="0" destOrd="0" presId="urn:microsoft.com/office/officeart/2005/8/layout/hierarchy1"/>
    <dgm:cxn modelId="{AE8D3CFC-A983-4542-BACA-7A8787A0F6AF}" srcId="{6DB716DB-07D3-446E-AD1A-6586DDCC2C79}" destId="{EF9660FB-6D69-42A2-843B-1F8ADF4132FB}" srcOrd="1" destOrd="0" parTransId="{DC9CBE23-FA01-44FE-BD78-A0C8FF992FF5}" sibTransId="{1EE7C1A1-44CC-44BD-98FA-EC08A9A6AD53}"/>
    <dgm:cxn modelId="{3AE83D80-9C80-4E87-B720-115FB86ECC89}" srcId="{3343505C-EAFA-4BE0-9128-AD0762D3E477}" destId="{6DB716DB-07D3-446E-AD1A-6586DDCC2C79}" srcOrd="0" destOrd="0" parTransId="{DE2B401B-3746-4B36-A80B-D6EB27FFE156}" sibTransId="{64C85BC4-C1E8-46AB-9CAC-CACEE427CB81}"/>
    <dgm:cxn modelId="{6D891B4D-B960-4899-BCDF-B9D3FB2F452D}" srcId="{6DB716DB-07D3-446E-AD1A-6586DDCC2C79}" destId="{3EDC5C5D-DF03-4AA0-BD25-EECC34C80749}" srcOrd="3" destOrd="0" parTransId="{7E706EEA-670B-46A5-815E-491CF880BD89}" sibTransId="{DFE15F40-CC25-4DEB-8FC3-9D52AE7282F4}"/>
    <dgm:cxn modelId="{CD629E38-EAAB-4302-ADF8-A4CE58FE236F}" type="presOf" srcId="{EF9660FB-6D69-42A2-843B-1F8ADF4132FB}" destId="{BBFE60B3-DF84-4042-AFC7-388614E40AF3}" srcOrd="0" destOrd="0" presId="urn:microsoft.com/office/officeart/2005/8/layout/hierarchy1"/>
    <dgm:cxn modelId="{3B0FF47E-40E1-48D8-AF45-4F5D78238B28}" type="presOf" srcId="{E754EC32-1788-49EF-80CB-0222ED4AC111}" destId="{21576BE2-0EC4-4C2F-914F-1DB4046D3905}" srcOrd="0" destOrd="0" presId="urn:microsoft.com/office/officeart/2005/8/layout/hierarchy1"/>
    <dgm:cxn modelId="{B53FD47D-AF8A-45A0-8098-C076B78B5F23}" type="presOf" srcId="{DC9CBE23-FA01-44FE-BD78-A0C8FF992FF5}" destId="{20C2C166-EDEF-4F14-B58B-10AB3014AA69}" srcOrd="0" destOrd="0" presId="urn:microsoft.com/office/officeart/2005/8/layout/hierarchy1"/>
    <dgm:cxn modelId="{F4ED9E36-C0F6-4E3A-B3CE-EE26C9839E7E}" type="presOf" srcId="{2799FAB9-23BE-4C49-8DDF-85D769B5DD8A}" destId="{00DA8FEC-BC1F-4545-A581-B6628E472772}" srcOrd="0" destOrd="0" presId="urn:microsoft.com/office/officeart/2005/8/layout/hierarchy1"/>
    <dgm:cxn modelId="{AEA42DF2-63AA-4C82-AACD-788A916BE2AE}" type="presOf" srcId="{F158FCFE-4DBF-49AE-B34E-6E525B8F30F3}" destId="{58AF70B6-7841-4A9D-9093-D9FC4079D894}" srcOrd="0" destOrd="0" presId="urn:microsoft.com/office/officeart/2005/8/layout/hierarchy1"/>
    <dgm:cxn modelId="{88CC3A24-C363-43C7-A84F-9FCF114610CE}" type="presOf" srcId="{DE1F0832-3743-4621-806A-0D788BCD3E25}" destId="{3F49A0BD-84DD-4202-970E-BAAF661AF049}" srcOrd="0" destOrd="0" presId="urn:microsoft.com/office/officeart/2005/8/layout/hierarchy1"/>
    <dgm:cxn modelId="{F1251B33-A4AC-4158-A905-7DFA6C42F218}" srcId="{6DB716DB-07D3-446E-AD1A-6586DDCC2C79}" destId="{A30730E9-E816-44A8-8525-0BF3E5DE14CD}" srcOrd="0" destOrd="0" parTransId="{1D66EE0D-1C1E-40C7-A437-41B9B108BFD1}" sibTransId="{92880ECB-9996-4E30-A52B-1A1A1B52C460}"/>
    <dgm:cxn modelId="{91546E4B-4001-4253-B0E7-B43092D2899C}" type="presOf" srcId="{E1302370-1084-4A0F-8BD2-167980403290}" destId="{21BA6A65-6A97-40D9-A91B-B17D8A946B24}" srcOrd="0" destOrd="0" presId="urn:microsoft.com/office/officeart/2005/8/layout/hierarchy1"/>
    <dgm:cxn modelId="{EE48CB98-6351-4BAD-8A48-C69A54230151}" type="presOf" srcId="{3EDC5C5D-DF03-4AA0-BD25-EECC34C80749}" destId="{EBCE3123-6D96-48DD-9EEA-AE139915F905}" srcOrd="0" destOrd="0" presId="urn:microsoft.com/office/officeart/2005/8/layout/hierarchy1"/>
    <dgm:cxn modelId="{40B1EC21-F993-4042-B2DF-9230FA7FFDE5}" srcId="{6DB716DB-07D3-446E-AD1A-6586DDCC2C79}" destId="{F158FCFE-4DBF-49AE-B34E-6E525B8F30F3}" srcOrd="4" destOrd="0" parTransId="{E754EC32-1788-49EF-80CB-0222ED4AC111}" sibTransId="{D2C1647D-907F-495D-A61E-F5DCBC0151A3}"/>
    <dgm:cxn modelId="{1261AE8B-4D36-49B4-8BD9-D218EB7DA8FA}" srcId="{6DB716DB-07D3-446E-AD1A-6586DDCC2C79}" destId="{E1302370-1084-4A0F-8BD2-167980403290}" srcOrd="5" destOrd="0" parTransId="{DE1F0832-3743-4621-806A-0D788BCD3E25}" sibTransId="{AA09A804-10CA-4BA5-A76E-2A1CDF856635}"/>
    <dgm:cxn modelId="{3A58D21C-A0B1-41BA-A723-EF84E6C1A784}" srcId="{6DB716DB-07D3-446E-AD1A-6586DDCC2C79}" destId="{585E45D3-7391-4D87-90F0-A168E62B0323}" srcOrd="2" destOrd="0" parTransId="{2799FAB9-23BE-4C49-8DDF-85D769B5DD8A}" sibTransId="{DD7ED032-EF0C-41AE-8520-436165163891}"/>
    <dgm:cxn modelId="{F925DD36-449F-4716-AF1D-6D183066F165}" type="presOf" srcId="{585E45D3-7391-4D87-90F0-A168E62B0323}" destId="{83D06010-CB4B-4D71-AA81-660C5A8EB9D5}" srcOrd="0" destOrd="0" presId="urn:microsoft.com/office/officeart/2005/8/layout/hierarchy1"/>
    <dgm:cxn modelId="{B121892B-EEC9-4AC3-B4AD-6A4784F6AC69}" type="presOf" srcId="{A30730E9-E816-44A8-8525-0BF3E5DE14CD}" destId="{70AE208C-9A8F-4DBA-BBA5-5EEA1EF65811}" srcOrd="0" destOrd="0" presId="urn:microsoft.com/office/officeart/2005/8/layout/hierarchy1"/>
    <dgm:cxn modelId="{36E4CF45-163E-4B4C-9645-243EA4E2BEBB}" type="presOf" srcId="{3343505C-EAFA-4BE0-9128-AD0762D3E477}" destId="{C6A184F1-14EA-48DD-8EA7-56E2F315677F}" srcOrd="0" destOrd="0" presId="urn:microsoft.com/office/officeart/2005/8/layout/hierarchy1"/>
    <dgm:cxn modelId="{B126C14D-9908-45EA-A13F-944D50E4A6F6}" type="presParOf" srcId="{C6A184F1-14EA-48DD-8EA7-56E2F315677F}" destId="{6124C7D2-5523-4315-88F5-4340CD945216}" srcOrd="0" destOrd="0" presId="urn:microsoft.com/office/officeart/2005/8/layout/hierarchy1"/>
    <dgm:cxn modelId="{C7B9B439-974D-4D61-8FC5-540F886DB6A4}" type="presParOf" srcId="{6124C7D2-5523-4315-88F5-4340CD945216}" destId="{52B7F56E-EAF2-4FD2-A9CA-49BCC009E187}" srcOrd="0" destOrd="0" presId="urn:microsoft.com/office/officeart/2005/8/layout/hierarchy1"/>
    <dgm:cxn modelId="{196916C4-747E-4B1B-91D3-249601449ED8}" type="presParOf" srcId="{52B7F56E-EAF2-4FD2-A9CA-49BCC009E187}" destId="{D15FCD2E-955D-4B48-81D7-48944E742C73}" srcOrd="0" destOrd="0" presId="urn:microsoft.com/office/officeart/2005/8/layout/hierarchy1"/>
    <dgm:cxn modelId="{E5D1070F-D07A-45B2-AD8A-A499DF0A63BC}" type="presParOf" srcId="{52B7F56E-EAF2-4FD2-A9CA-49BCC009E187}" destId="{AC5E610D-4B65-438D-92F7-81699AC37B97}" srcOrd="1" destOrd="0" presId="urn:microsoft.com/office/officeart/2005/8/layout/hierarchy1"/>
    <dgm:cxn modelId="{BAAC3495-7C63-485A-BB2C-7F2590041047}" type="presParOf" srcId="{6124C7D2-5523-4315-88F5-4340CD945216}" destId="{44C839CC-3C58-4761-A6CA-CBCA1BE7A04F}" srcOrd="1" destOrd="0" presId="urn:microsoft.com/office/officeart/2005/8/layout/hierarchy1"/>
    <dgm:cxn modelId="{D8274CBD-66C2-4B49-88FB-2B2958156FC6}" type="presParOf" srcId="{44C839CC-3C58-4761-A6CA-CBCA1BE7A04F}" destId="{70996C95-0311-4487-8843-230E6FDF0CBB}" srcOrd="0" destOrd="0" presId="urn:microsoft.com/office/officeart/2005/8/layout/hierarchy1"/>
    <dgm:cxn modelId="{8462E9B9-3EAC-47F7-88BB-F3CD7DC23F0B}" type="presParOf" srcId="{44C839CC-3C58-4761-A6CA-CBCA1BE7A04F}" destId="{B4CC05FE-2442-4C8C-816C-3854B7302F92}" srcOrd="1" destOrd="0" presId="urn:microsoft.com/office/officeart/2005/8/layout/hierarchy1"/>
    <dgm:cxn modelId="{1A98CCD8-043F-45B6-8790-15471BEE39B1}" type="presParOf" srcId="{B4CC05FE-2442-4C8C-816C-3854B7302F92}" destId="{0EB4A4BA-F860-4524-BD7F-D69E47E8A52C}" srcOrd="0" destOrd="0" presId="urn:microsoft.com/office/officeart/2005/8/layout/hierarchy1"/>
    <dgm:cxn modelId="{E39AE565-8D33-4BF5-B766-323DBE54D2FC}" type="presParOf" srcId="{0EB4A4BA-F860-4524-BD7F-D69E47E8A52C}" destId="{7F4B5A24-CD6E-4CD8-81F5-0921398EEB57}" srcOrd="0" destOrd="0" presId="urn:microsoft.com/office/officeart/2005/8/layout/hierarchy1"/>
    <dgm:cxn modelId="{305C3525-6937-47EB-8DD8-E19DA7B58E2B}" type="presParOf" srcId="{0EB4A4BA-F860-4524-BD7F-D69E47E8A52C}" destId="{70AE208C-9A8F-4DBA-BBA5-5EEA1EF65811}" srcOrd="1" destOrd="0" presId="urn:microsoft.com/office/officeart/2005/8/layout/hierarchy1"/>
    <dgm:cxn modelId="{84BF5571-35A6-47E4-9E7E-ABDE4C3A03E2}" type="presParOf" srcId="{B4CC05FE-2442-4C8C-816C-3854B7302F92}" destId="{4A87A617-2282-481A-9722-06DB33074147}" srcOrd="1" destOrd="0" presId="urn:microsoft.com/office/officeart/2005/8/layout/hierarchy1"/>
    <dgm:cxn modelId="{DE034BB8-E5AA-4210-B410-70DDE11961E8}" type="presParOf" srcId="{44C839CC-3C58-4761-A6CA-CBCA1BE7A04F}" destId="{20C2C166-EDEF-4F14-B58B-10AB3014AA69}" srcOrd="2" destOrd="0" presId="urn:microsoft.com/office/officeart/2005/8/layout/hierarchy1"/>
    <dgm:cxn modelId="{2C5F64F9-1ADB-428C-803D-ADAF5D67E660}" type="presParOf" srcId="{44C839CC-3C58-4761-A6CA-CBCA1BE7A04F}" destId="{E3921B6A-5775-4C9E-8CD5-2A8E66AA5AC7}" srcOrd="3" destOrd="0" presId="urn:microsoft.com/office/officeart/2005/8/layout/hierarchy1"/>
    <dgm:cxn modelId="{D94ADB94-A789-4678-BC18-3B37571ACCEF}" type="presParOf" srcId="{E3921B6A-5775-4C9E-8CD5-2A8E66AA5AC7}" destId="{D35BB654-6AA9-4FC1-BC01-92CD67B2384E}" srcOrd="0" destOrd="0" presId="urn:microsoft.com/office/officeart/2005/8/layout/hierarchy1"/>
    <dgm:cxn modelId="{02F68A44-9105-4193-8DBE-0CA21A62F461}" type="presParOf" srcId="{D35BB654-6AA9-4FC1-BC01-92CD67B2384E}" destId="{0651B3A3-756A-49D3-8E7A-7D9BAD2B38D0}" srcOrd="0" destOrd="0" presId="urn:microsoft.com/office/officeart/2005/8/layout/hierarchy1"/>
    <dgm:cxn modelId="{AF339A57-E578-4276-BCCD-5B6D7459FE17}" type="presParOf" srcId="{D35BB654-6AA9-4FC1-BC01-92CD67B2384E}" destId="{BBFE60B3-DF84-4042-AFC7-388614E40AF3}" srcOrd="1" destOrd="0" presId="urn:microsoft.com/office/officeart/2005/8/layout/hierarchy1"/>
    <dgm:cxn modelId="{AF08A80F-B888-4BC2-B10E-30C9B88639A2}" type="presParOf" srcId="{E3921B6A-5775-4C9E-8CD5-2A8E66AA5AC7}" destId="{47A37D2A-2A64-4B79-9F60-4B50D55944BC}" srcOrd="1" destOrd="0" presId="urn:microsoft.com/office/officeart/2005/8/layout/hierarchy1"/>
    <dgm:cxn modelId="{CD0C4D53-D93E-4E23-B34E-046E06BFC62C}" type="presParOf" srcId="{44C839CC-3C58-4761-A6CA-CBCA1BE7A04F}" destId="{00DA8FEC-BC1F-4545-A581-B6628E472772}" srcOrd="4" destOrd="0" presId="urn:microsoft.com/office/officeart/2005/8/layout/hierarchy1"/>
    <dgm:cxn modelId="{8C9D1D2A-AFEC-4A5F-A6FF-6E5C45F47A8E}" type="presParOf" srcId="{44C839CC-3C58-4761-A6CA-CBCA1BE7A04F}" destId="{1B5AA4C6-7185-4651-AB07-54425BEE19CC}" srcOrd="5" destOrd="0" presId="urn:microsoft.com/office/officeart/2005/8/layout/hierarchy1"/>
    <dgm:cxn modelId="{EFF7DFAF-6473-436F-A0BC-59874929C676}" type="presParOf" srcId="{1B5AA4C6-7185-4651-AB07-54425BEE19CC}" destId="{B85D27D6-F764-4C9F-8C3B-592DF0F5C59F}" srcOrd="0" destOrd="0" presId="urn:microsoft.com/office/officeart/2005/8/layout/hierarchy1"/>
    <dgm:cxn modelId="{D215CB2F-8E44-42E8-A843-721C32267FD3}" type="presParOf" srcId="{B85D27D6-F764-4C9F-8C3B-592DF0F5C59F}" destId="{A84A5FB3-3331-4617-B7DB-E94C3C9B1810}" srcOrd="0" destOrd="0" presId="urn:microsoft.com/office/officeart/2005/8/layout/hierarchy1"/>
    <dgm:cxn modelId="{E84F655E-CA4B-4873-AFD9-6442556E1747}" type="presParOf" srcId="{B85D27D6-F764-4C9F-8C3B-592DF0F5C59F}" destId="{83D06010-CB4B-4D71-AA81-660C5A8EB9D5}" srcOrd="1" destOrd="0" presId="urn:microsoft.com/office/officeart/2005/8/layout/hierarchy1"/>
    <dgm:cxn modelId="{F303CB82-98D1-468D-B607-C2A395670341}" type="presParOf" srcId="{1B5AA4C6-7185-4651-AB07-54425BEE19CC}" destId="{A2E5D487-B007-4A01-95B7-EB99A665B620}" srcOrd="1" destOrd="0" presId="urn:microsoft.com/office/officeart/2005/8/layout/hierarchy1"/>
    <dgm:cxn modelId="{91173D61-0086-4A96-B983-54895AFE07CF}" type="presParOf" srcId="{44C839CC-3C58-4761-A6CA-CBCA1BE7A04F}" destId="{BE18867B-8A45-4749-B4FE-337F6953BE93}" srcOrd="6" destOrd="0" presId="urn:microsoft.com/office/officeart/2005/8/layout/hierarchy1"/>
    <dgm:cxn modelId="{EE5E6DCD-4F0D-442C-80AC-DC17AF1BE4CD}" type="presParOf" srcId="{44C839CC-3C58-4761-A6CA-CBCA1BE7A04F}" destId="{BF2FFB39-2DE8-4D75-A318-BE7E33539626}" srcOrd="7" destOrd="0" presId="urn:microsoft.com/office/officeart/2005/8/layout/hierarchy1"/>
    <dgm:cxn modelId="{C4563A79-E350-4E7F-9774-C63F4B8988E2}" type="presParOf" srcId="{BF2FFB39-2DE8-4D75-A318-BE7E33539626}" destId="{87363169-A1D8-4E09-83B7-BDF2BC25D5FD}" srcOrd="0" destOrd="0" presId="urn:microsoft.com/office/officeart/2005/8/layout/hierarchy1"/>
    <dgm:cxn modelId="{FB9DA87E-5FB7-4E3F-8689-DE53C389EEF2}" type="presParOf" srcId="{87363169-A1D8-4E09-83B7-BDF2BC25D5FD}" destId="{9DDDCCE1-8796-44DE-AA14-D621FD4AC362}" srcOrd="0" destOrd="0" presId="urn:microsoft.com/office/officeart/2005/8/layout/hierarchy1"/>
    <dgm:cxn modelId="{8B3A7730-6E60-4CB7-9FC3-B920B67F4008}" type="presParOf" srcId="{87363169-A1D8-4E09-83B7-BDF2BC25D5FD}" destId="{EBCE3123-6D96-48DD-9EEA-AE139915F905}" srcOrd="1" destOrd="0" presId="urn:microsoft.com/office/officeart/2005/8/layout/hierarchy1"/>
    <dgm:cxn modelId="{D97662D1-B99D-4C5B-B425-5F8750C6E390}" type="presParOf" srcId="{BF2FFB39-2DE8-4D75-A318-BE7E33539626}" destId="{7915E131-7C93-4702-BEF1-14C6F284CDDC}" srcOrd="1" destOrd="0" presId="urn:microsoft.com/office/officeart/2005/8/layout/hierarchy1"/>
    <dgm:cxn modelId="{0A8CCAC1-36F5-44DA-9ADC-321FD20B5339}" type="presParOf" srcId="{44C839CC-3C58-4761-A6CA-CBCA1BE7A04F}" destId="{21576BE2-0EC4-4C2F-914F-1DB4046D3905}" srcOrd="8" destOrd="0" presId="urn:microsoft.com/office/officeart/2005/8/layout/hierarchy1"/>
    <dgm:cxn modelId="{895CD9D7-0C9B-4A42-9413-2519D844B40D}" type="presParOf" srcId="{44C839CC-3C58-4761-A6CA-CBCA1BE7A04F}" destId="{31A01809-FE87-4C9E-AE91-0BFDD41B0E98}" srcOrd="9" destOrd="0" presId="urn:microsoft.com/office/officeart/2005/8/layout/hierarchy1"/>
    <dgm:cxn modelId="{36D1ABD3-FF70-4B16-84E1-C0D36726E84C}" type="presParOf" srcId="{31A01809-FE87-4C9E-AE91-0BFDD41B0E98}" destId="{C5830A07-98A4-4915-9361-8CDBA136D9C0}" srcOrd="0" destOrd="0" presId="urn:microsoft.com/office/officeart/2005/8/layout/hierarchy1"/>
    <dgm:cxn modelId="{821D6A38-C451-4B2A-9F65-177DD1819103}" type="presParOf" srcId="{C5830A07-98A4-4915-9361-8CDBA136D9C0}" destId="{E9FD2FA3-4C2A-4B67-9A6A-7DEA10AD018B}" srcOrd="0" destOrd="0" presId="urn:microsoft.com/office/officeart/2005/8/layout/hierarchy1"/>
    <dgm:cxn modelId="{CC5784A6-107A-4315-94DF-744190CD258F}" type="presParOf" srcId="{C5830A07-98A4-4915-9361-8CDBA136D9C0}" destId="{58AF70B6-7841-4A9D-9093-D9FC4079D894}" srcOrd="1" destOrd="0" presId="urn:microsoft.com/office/officeart/2005/8/layout/hierarchy1"/>
    <dgm:cxn modelId="{C85E5CA0-DCA4-42F2-874D-121C9F611EAE}" type="presParOf" srcId="{31A01809-FE87-4C9E-AE91-0BFDD41B0E98}" destId="{1669A152-01A6-4A6F-BFFE-8AD31E285DD1}" srcOrd="1" destOrd="0" presId="urn:microsoft.com/office/officeart/2005/8/layout/hierarchy1"/>
    <dgm:cxn modelId="{5DD296A2-9CBF-4045-A2A3-D33D127C5E36}" type="presParOf" srcId="{44C839CC-3C58-4761-A6CA-CBCA1BE7A04F}" destId="{3F49A0BD-84DD-4202-970E-BAAF661AF049}" srcOrd="10" destOrd="0" presId="urn:microsoft.com/office/officeart/2005/8/layout/hierarchy1"/>
    <dgm:cxn modelId="{FADA6BD9-89D2-437E-BF09-101934DB11AC}" type="presParOf" srcId="{44C839CC-3C58-4761-A6CA-CBCA1BE7A04F}" destId="{5A0663DB-CF32-4410-888C-A1CD0D7621CB}" srcOrd="11" destOrd="0" presId="urn:microsoft.com/office/officeart/2005/8/layout/hierarchy1"/>
    <dgm:cxn modelId="{CFAC4499-0AD5-424B-8F7E-C1B681F0A269}" type="presParOf" srcId="{5A0663DB-CF32-4410-888C-A1CD0D7621CB}" destId="{7284D57C-6CA0-4942-8691-668B7D3C48A0}" srcOrd="0" destOrd="0" presId="urn:microsoft.com/office/officeart/2005/8/layout/hierarchy1"/>
    <dgm:cxn modelId="{F88CB731-BA40-46A6-BAEA-7A3C7B19F867}" type="presParOf" srcId="{7284D57C-6CA0-4942-8691-668B7D3C48A0}" destId="{6AA31B52-5706-4210-9AB6-F5941A452C7D}" srcOrd="0" destOrd="0" presId="urn:microsoft.com/office/officeart/2005/8/layout/hierarchy1"/>
    <dgm:cxn modelId="{FAB37EE7-AD6A-4FD8-98DD-9C1423A77C79}" type="presParOf" srcId="{7284D57C-6CA0-4942-8691-668B7D3C48A0}" destId="{21BA6A65-6A97-40D9-A91B-B17D8A946B24}" srcOrd="1" destOrd="0" presId="urn:microsoft.com/office/officeart/2005/8/layout/hierarchy1"/>
    <dgm:cxn modelId="{21CC8735-3AA1-49FF-8C3A-BD67A3B08551}" type="presParOf" srcId="{5A0663DB-CF32-4410-888C-A1CD0D7621CB}" destId="{169A6BB7-FCD3-43D6-9488-943905F1CC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C3C335-48E3-4771-AE28-AD33A9D46087}" type="doc">
      <dgm:prSet loTypeId="urn:microsoft.com/office/officeart/2005/8/layout/lProcess2#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CC8D8507-84DF-47F5-BBAD-96A057C30896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  <a:ea typeface="Cambria" pitchFamily="18" charset="0"/>
            </a:rPr>
            <a:t>Informative</a:t>
          </a:r>
          <a:endParaRPr lang="en-IN" sz="2800" dirty="0">
            <a:latin typeface="Cambria" pitchFamily="18" charset="0"/>
            <a:ea typeface="Cambria" pitchFamily="18" charset="0"/>
          </a:endParaRPr>
        </a:p>
      </dgm:t>
    </dgm:pt>
    <dgm:pt modelId="{E2086F65-5393-4143-BF24-61B98E82B208}" type="parTrans" cxnId="{B62FFE62-B881-4BF8-824C-8F19FE18AC32}">
      <dgm:prSet/>
      <dgm:spPr/>
      <dgm:t>
        <a:bodyPr/>
        <a:lstStyle/>
        <a:p>
          <a:endParaRPr lang="en-IN"/>
        </a:p>
      </dgm:t>
    </dgm:pt>
    <dgm:pt modelId="{AAE9185E-DACC-4888-B66B-B77CF126C42C}" type="sibTrans" cxnId="{B62FFE62-B881-4BF8-824C-8F19FE18AC32}">
      <dgm:prSet/>
      <dgm:spPr/>
      <dgm:t>
        <a:bodyPr/>
        <a:lstStyle/>
        <a:p>
          <a:endParaRPr lang="en-IN"/>
        </a:p>
      </dgm:t>
    </dgm:pt>
    <dgm:pt modelId="{6F66955A-1816-4C75-97FD-74540D79B925}">
      <dgm:prSet phldrT="[Text]" custT="1"/>
      <dgm:spPr/>
      <dgm:t>
        <a:bodyPr/>
        <a:lstStyle/>
        <a:p>
          <a:r>
            <a:rPr lang="en-IN" sz="1400" dirty="0">
              <a:latin typeface="Cambria" pitchFamily="18" charset="0"/>
              <a:ea typeface="Cambria" pitchFamily="18" charset="0"/>
            </a:rPr>
            <a:t>Ranging from a paragraph to one or two pages</a:t>
          </a:r>
        </a:p>
      </dgm:t>
    </dgm:pt>
    <dgm:pt modelId="{F215ACF3-4FA9-4F18-8587-A1142C1EA1E8}" type="parTrans" cxnId="{C2EE4492-4F03-492B-8B36-25AAC8DFC4A3}">
      <dgm:prSet/>
      <dgm:spPr/>
      <dgm:t>
        <a:bodyPr/>
        <a:lstStyle/>
        <a:p>
          <a:endParaRPr lang="en-IN"/>
        </a:p>
      </dgm:t>
    </dgm:pt>
    <dgm:pt modelId="{24191A3E-6951-4A0A-89E1-C8EA3317DD4A}" type="sibTrans" cxnId="{C2EE4492-4F03-492B-8B36-25AAC8DFC4A3}">
      <dgm:prSet/>
      <dgm:spPr/>
      <dgm:t>
        <a:bodyPr/>
        <a:lstStyle/>
        <a:p>
          <a:endParaRPr lang="en-IN"/>
        </a:p>
      </dgm:t>
    </dgm:pt>
    <dgm:pt modelId="{B1568D0D-C40A-4371-A1D3-0237496AC74B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  <a:ea typeface="Cambria" pitchFamily="18" charset="0"/>
            </a:rPr>
            <a:t>Descriptive</a:t>
          </a:r>
          <a:endParaRPr lang="en-IN" sz="2800" dirty="0">
            <a:latin typeface="Cambria" pitchFamily="18" charset="0"/>
            <a:ea typeface="Cambria" pitchFamily="18" charset="0"/>
          </a:endParaRPr>
        </a:p>
      </dgm:t>
    </dgm:pt>
    <dgm:pt modelId="{3C0BFA23-699A-45A0-B3E6-E03CBDE0F6DF}" type="parTrans" cxnId="{02BEE055-41DC-4EF1-AE66-FB6CCB1E1F69}">
      <dgm:prSet/>
      <dgm:spPr/>
      <dgm:t>
        <a:bodyPr/>
        <a:lstStyle/>
        <a:p>
          <a:endParaRPr lang="en-IN"/>
        </a:p>
      </dgm:t>
    </dgm:pt>
    <dgm:pt modelId="{2AC30B3B-0E0C-4F00-ACB4-D8947245F82F}" type="sibTrans" cxnId="{02BEE055-41DC-4EF1-AE66-FB6CCB1E1F69}">
      <dgm:prSet/>
      <dgm:spPr/>
      <dgm:t>
        <a:bodyPr/>
        <a:lstStyle/>
        <a:p>
          <a:endParaRPr lang="en-IN"/>
        </a:p>
      </dgm:t>
    </dgm:pt>
    <dgm:pt modelId="{984BEBB5-27AD-43F9-9C86-C24EE50FE2D6}">
      <dgm:prSet phldrT="[Text]" custT="1"/>
      <dgm:spPr/>
      <dgm:t>
        <a:bodyPr/>
        <a:lstStyle/>
        <a:p>
          <a:r>
            <a:rPr lang="en-IN" sz="1400" dirty="0">
              <a:latin typeface="Cambria" pitchFamily="18" charset="0"/>
              <a:ea typeface="Cambria" pitchFamily="18" charset="0"/>
            </a:rPr>
            <a:t>Allows the reader to decide if they want to read the report</a:t>
          </a:r>
        </a:p>
      </dgm:t>
    </dgm:pt>
    <dgm:pt modelId="{294BF96F-B1C4-43AC-9069-CD0D41B02853}" type="parTrans" cxnId="{6DFDD9BC-3254-401D-B7FB-0A30E5021BF5}">
      <dgm:prSet/>
      <dgm:spPr/>
      <dgm:t>
        <a:bodyPr/>
        <a:lstStyle/>
        <a:p>
          <a:endParaRPr lang="en-IN"/>
        </a:p>
      </dgm:t>
    </dgm:pt>
    <dgm:pt modelId="{C84051D3-93FB-43A1-85E8-223834FA4D4D}" type="sibTrans" cxnId="{6DFDD9BC-3254-401D-B7FB-0A30E5021BF5}">
      <dgm:prSet/>
      <dgm:spPr/>
      <dgm:t>
        <a:bodyPr/>
        <a:lstStyle/>
        <a:p>
          <a:endParaRPr lang="en-IN"/>
        </a:p>
      </dgm:t>
    </dgm:pt>
    <dgm:pt modelId="{B6303A8F-DDDA-4BA0-9487-72DA74ECCCD9}">
      <dgm:prSet phldrT="[Text]" custT="1"/>
      <dgm:spPr/>
      <dgm:t>
        <a:bodyPr/>
        <a:lstStyle/>
        <a:p>
          <a:r>
            <a:rPr lang="en-US" sz="1400" dirty="0">
              <a:latin typeface="Cambria" pitchFamily="18" charset="0"/>
              <a:ea typeface="Cambria" pitchFamily="18" charset="0"/>
            </a:rPr>
            <a:t>Typically 10% of article or less  </a:t>
          </a:r>
          <a:endParaRPr lang="en-IN" sz="1400" dirty="0">
            <a:latin typeface="Cambria" pitchFamily="18" charset="0"/>
            <a:ea typeface="Cambria" pitchFamily="18" charset="0"/>
          </a:endParaRPr>
        </a:p>
      </dgm:t>
    </dgm:pt>
    <dgm:pt modelId="{A4AFE9DA-41F2-41FB-87EC-8941915A0BE5}" type="parTrans" cxnId="{B059A88A-08ED-4A57-A1EC-DF2C7B6332E4}">
      <dgm:prSet/>
      <dgm:spPr/>
      <dgm:t>
        <a:bodyPr/>
        <a:lstStyle/>
        <a:p>
          <a:endParaRPr lang="en-IN"/>
        </a:p>
      </dgm:t>
    </dgm:pt>
    <dgm:pt modelId="{0818FE10-5612-48B2-AC60-2D474382B6CB}" type="sibTrans" cxnId="{B059A88A-08ED-4A57-A1EC-DF2C7B6332E4}">
      <dgm:prSet/>
      <dgm:spPr/>
      <dgm:t>
        <a:bodyPr/>
        <a:lstStyle/>
        <a:p>
          <a:endParaRPr lang="en-IN"/>
        </a:p>
      </dgm:t>
    </dgm:pt>
    <dgm:pt modelId="{CF8EEF45-4198-4924-A8F4-505923305C46}">
      <dgm:prSet custT="1"/>
      <dgm:spPr/>
      <dgm:t>
        <a:bodyPr/>
        <a:lstStyle/>
        <a:p>
          <a:r>
            <a:rPr lang="en-US" sz="1400" dirty="0">
              <a:latin typeface="Cambria" pitchFamily="18" charset="0"/>
              <a:ea typeface="Cambria" pitchFamily="18" charset="0"/>
            </a:rPr>
            <a:t>Abstract should be very short</a:t>
          </a:r>
        </a:p>
      </dgm:t>
    </dgm:pt>
    <dgm:pt modelId="{140E77E7-5F8D-435B-82B1-FD4FC21FC97B}" type="parTrans" cxnId="{4553E0B3-43D9-4A7D-9A50-4BBA4C0FB165}">
      <dgm:prSet/>
      <dgm:spPr/>
      <dgm:t>
        <a:bodyPr/>
        <a:lstStyle/>
        <a:p>
          <a:endParaRPr lang="en-IN"/>
        </a:p>
      </dgm:t>
    </dgm:pt>
    <dgm:pt modelId="{957BD55C-BF3D-483E-8983-05864029F394}" type="sibTrans" cxnId="{4553E0B3-43D9-4A7D-9A50-4BBA4C0FB165}">
      <dgm:prSet/>
      <dgm:spPr/>
      <dgm:t>
        <a:bodyPr/>
        <a:lstStyle/>
        <a:p>
          <a:endParaRPr lang="en-IN"/>
        </a:p>
      </dgm:t>
    </dgm:pt>
    <dgm:pt modelId="{3E4FCC87-BA8E-4BFB-9602-A4AB06FFA7C4}">
      <dgm:prSet custT="1"/>
      <dgm:spPr/>
      <dgm:t>
        <a:bodyPr/>
        <a:lstStyle/>
        <a:p>
          <a:r>
            <a:rPr lang="en-IN" sz="1400" dirty="0">
              <a:latin typeface="Cambria" pitchFamily="18" charset="0"/>
              <a:ea typeface="Cambria" pitchFamily="18" charset="0"/>
            </a:rPr>
            <a:t>Typically under 100 words</a:t>
          </a:r>
        </a:p>
      </dgm:t>
    </dgm:pt>
    <dgm:pt modelId="{FCF538F6-60D5-4B7F-9963-DD6010B15687}" type="parTrans" cxnId="{E7FC26F5-2606-4D43-B2B5-BCD16F8A211A}">
      <dgm:prSet/>
      <dgm:spPr/>
      <dgm:t>
        <a:bodyPr/>
        <a:lstStyle/>
        <a:p>
          <a:endParaRPr lang="en-IN"/>
        </a:p>
      </dgm:t>
    </dgm:pt>
    <dgm:pt modelId="{1FC32EC8-F68A-460E-850E-1A81C999F60F}" type="sibTrans" cxnId="{E7FC26F5-2606-4D43-B2B5-BCD16F8A211A}">
      <dgm:prSet/>
      <dgm:spPr/>
      <dgm:t>
        <a:bodyPr/>
        <a:lstStyle/>
        <a:p>
          <a:endParaRPr lang="en-IN"/>
        </a:p>
      </dgm:t>
    </dgm:pt>
    <dgm:pt modelId="{C54639BA-B4A1-46B5-BD4F-0F1DDEEC2348}">
      <dgm:prSet phldrT="[Text]" custT="1"/>
      <dgm:spPr/>
      <dgm:t>
        <a:bodyPr/>
        <a:lstStyle/>
        <a:p>
          <a:r>
            <a:rPr lang="en-IN" sz="1400" dirty="0">
              <a:latin typeface="Cambria" pitchFamily="18" charset="0"/>
              <a:ea typeface="Cambria" pitchFamily="18" charset="0"/>
            </a:rPr>
            <a:t>Introduces subject to  the readers to read  the report to learn the study results</a:t>
          </a:r>
        </a:p>
      </dgm:t>
    </dgm:pt>
    <dgm:pt modelId="{184B4B3A-25E6-464B-A6C0-0959F5D2A68C}" type="parTrans" cxnId="{483F1C92-D9C1-49CA-AF57-D9DE4E302721}">
      <dgm:prSet/>
      <dgm:spPr/>
      <dgm:t>
        <a:bodyPr/>
        <a:lstStyle/>
        <a:p>
          <a:endParaRPr lang="en-IN"/>
        </a:p>
      </dgm:t>
    </dgm:pt>
    <dgm:pt modelId="{728B4218-FBCB-44C5-A8D8-3E4D62434EE3}" type="sibTrans" cxnId="{483F1C92-D9C1-49CA-AF57-D9DE4E302721}">
      <dgm:prSet/>
      <dgm:spPr/>
      <dgm:t>
        <a:bodyPr/>
        <a:lstStyle/>
        <a:p>
          <a:endParaRPr lang="en-IN"/>
        </a:p>
      </dgm:t>
    </dgm:pt>
    <dgm:pt modelId="{7F30875E-9297-43D4-8E9F-DF22EDEB182C}" type="pres">
      <dgm:prSet presAssocID="{D4C3C335-48E3-4771-AE28-AD33A9D4608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841BF3-14DF-40B9-AA66-EFFBC46B3380}" type="pres">
      <dgm:prSet presAssocID="{CC8D8507-84DF-47F5-BBAD-96A057C30896}" presName="compNode" presStyleCnt="0"/>
      <dgm:spPr/>
    </dgm:pt>
    <dgm:pt modelId="{D82A420D-AAC1-487A-A3C6-69731D554894}" type="pres">
      <dgm:prSet presAssocID="{CC8D8507-84DF-47F5-BBAD-96A057C30896}" presName="aNode" presStyleLbl="bgShp" presStyleIdx="0" presStyleCnt="2"/>
      <dgm:spPr/>
      <dgm:t>
        <a:bodyPr/>
        <a:lstStyle/>
        <a:p>
          <a:endParaRPr lang="en-IN"/>
        </a:p>
      </dgm:t>
    </dgm:pt>
    <dgm:pt modelId="{3C5B954E-5C50-4CB3-8FE6-4846BFE6F51A}" type="pres">
      <dgm:prSet presAssocID="{CC8D8507-84DF-47F5-BBAD-96A057C30896}" presName="textNode" presStyleLbl="bgShp" presStyleIdx="0" presStyleCnt="2"/>
      <dgm:spPr/>
      <dgm:t>
        <a:bodyPr/>
        <a:lstStyle/>
        <a:p>
          <a:endParaRPr lang="en-IN"/>
        </a:p>
      </dgm:t>
    </dgm:pt>
    <dgm:pt modelId="{603D6251-5422-46FD-A887-90BC4A65174B}" type="pres">
      <dgm:prSet presAssocID="{CC8D8507-84DF-47F5-BBAD-96A057C30896}" presName="compChildNode" presStyleCnt="0"/>
      <dgm:spPr/>
    </dgm:pt>
    <dgm:pt modelId="{AD5B68D7-EB6C-41BC-8826-135ACDF21F41}" type="pres">
      <dgm:prSet presAssocID="{CC8D8507-84DF-47F5-BBAD-96A057C30896}" presName="theInnerList" presStyleCnt="0"/>
      <dgm:spPr/>
    </dgm:pt>
    <dgm:pt modelId="{B1388FB9-7780-4532-AD36-1D8E50565323}" type="pres">
      <dgm:prSet presAssocID="{C54639BA-B4A1-46B5-BD4F-0F1DDEEC234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FEB7B6-98AD-4094-A74D-832C392FC9B2}" type="pres">
      <dgm:prSet presAssocID="{C54639BA-B4A1-46B5-BD4F-0F1DDEEC2348}" presName="aSpace2" presStyleCnt="0"/>
      <dgm:spPr/>
    </dgm:pt>
    <dgm:pt modelId="{0A9E5D66-1FF7-4D39-AD92-078A09A699A5}" type="pres">
      <dgm:prSet presAssocID="{6F66955A-1816-4C75-97FD-74540D79B925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A0F498-0DF8-4908-ACE6-E03341DE4AF8}" type="pres">
      <dgm:prSet presAssocID="{6F66955A-1816-4C75-97FD-74540D79B925}" presName="aSpace2" presStyleCnt="0"/>
      <dgm:spPr/>
    </dgm:pt>
    <dgm:pt modelId="{0F074717-31B8-4311-9BB6-4DAE93553781}" type="pres">
      <dgm:prSet presAssocID="{B6303A8F-DDDA-4BA0-9487-72DA74ECCCD9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26784E-F0C0-45D7-9E57-2C37190A970E}" type="pres">
      <dgm:prSet presAssocID="{CC8D8507-84DF-47F5-BBAD-96A057C30896}" presName="aSpace" presStyleCnt="0"/>
      <dgm:spPr/>
    </dgm:pt>
    <dgm:pt modelId="{3B905F80-0206-4BC1-AD5C-268FBD91C463}" type="pres">
      <dgm:prSet presAssocID="{B1568D0D-C40A-4371-A1D3-0237496AC74B}" presName="compNode" presStyleCnt="0"/>
      <dgm:spPr/>
    </dgm:pt>
    <dgm:pt modelId="{464178B7-936E-4FB2-B7C7-C3BB22526795}" type="pres">
      <dgm:prSet presAssocID="{B1568D0D-C40A-4371-A1D3-0237496AC74B}" presName="aNode" presStyleLbl="bgShp" presStyleIdx="1" presStyleCnt="2"/>
      <dgm:spPr/>
      <dgm:t>
        <a:bodyPr/>
        <a:lstStyle/>
        <a:p>
          <a:endParaRPr lang="en-IN"/>
        </a:p>
      </dgm:t>
    </dgm:pt>
    <dgm:pt modelId="{6674594A-0B67-4856-8F61-3C2559EF596E}" type="pres">
      <dgm:prSet presAssocID="{B1568D0D-C40A-4371-A1D3-0237496AC74B}" presName="textNode" presStyleLbl="bgShp" presStyleIdx="1" presStyleCnt="2"/>
      <dgm:spPr/>
      <dgm:t>
        <a:bodyPr/>
        <a:lstStyle/>
        <a:p>
          <a:endParaRPr lang="en-IN"/>
        </a:p>
      </dgm:t>
    </dgm:pt>
    <dgm:pt modelId="{5877EE99-78FB-42B0-BEDA-6A5B678C2AFC}" type="pres">
      <dgm:prSet presAssocID="{B1568D0D-C40A-4371-A1D3-0237496AC74B}" presName="compChildNode" presStyleCnt="0"/>
      <dgm:spPr/>
    </dgm:pt>
    <dgm:pt modelId="{F7C0BF55-3462-412E-BD75-69DDE43B4BC9}" type="pres">
      <dgm:prSet presAssocID="{B1568D0D-C40A-4371-A1D3-0237496AC74B}" presName="theInnerList" presStyleCnt="0"/>
      <dgm:spPr/>
    </dgm:pt>
    <dgm:pt modelId="{7FE67E78-0A23-41EA-9FC6-D5A1F794C878}" type="pres">
      <dgm:prSet presAssocID="{984BEBB5-27AD-43F9-9C86-C24EE50FE2D6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5C3640-3725-4478-AEDA-D907B359CFB6}" type="pres">
      <dgm:prSet presAssocID="{984BEBB5-27AD-43F9-9C86-C24EE50FE2D6}" presName="aSpace2" presStyleCnt="0"/>
      <dgm:spPr/>
    </dgm:pt>
    <dgm:pt modelId="{A7420D2C-926C-4BEE-B156-0CAB660B7083}" type="pres">
      <dgm:prSet presAssocID="{CF8EEF45-4198-4924-A8F4-505923305C46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18136A-90C1-494C-BC3C-ECED21096519}" type="pres">
      <dgm:prSet presAssocID="{CF8EEF45-4198-4924-A8F4-505923305C46}" presName="aSpace2" presStyleCnt="0"/>
      <dgm:spPr/>
    </dgm:pt>
    <dgm:pt modelId="{A71F79AB-D9C5-48D8-9313-0700B48FE22A}" type="pres">
      <dgm:prSet presAssocID="{3E4FCC87-BA8E-4BFB-9602-A4AB06FFA7C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2FFE62-B881-4BF8-824C-8F19FE18AC32}" srcId="{D4C3C335-48E3-4771-AE28-AD33A9D46087}" destId="{CC8D8507-84DF-47F5-BBAD-96A057C30896}" srcOrd="0" destOrd="0" parTransId="{E2086F65-5393-4143-BF24-61B98E82B208}" sibTransId="{AAE9185E-DACC-4888-B66B-B77CF126C42C}"/>
    <dgm:cxn modelId="{E7FC26F5-2606-4D43-B2B5-BCD16F8A211A}" srcId="{B1568D0D-C40A-4371-A1D3-0237496AC74B}" destId="{3E4FCC87-BA8E-4BFB-9602-A4AB06FFA7C4}" srcOrd="2" destOrd="0" parTransId="{FCF538F6-60D5-4B7F-9963-DD6010B15687}" sibTransId="{1FC32EC8-F68A-460E-850E-1A81C999F60F}"/>
    <dgm:cxn modelId="{B059A88A-08ED-4A57-A1EC-DF2C7B6332E4}" srcId="{CC8D8507-84DF-47F5-BBAD-96A057C30896}" destId="{B6303A8F-DDDA-4BA0-9487-72DA74ECCCD9}" srcOrd="2" destOrd="0" parTransId="{A4AFE9DA-41F2-41FB-87EC-8941915A0BE5}" sibTransId="{0818FE10-5612-48B2-AC60-2D474382B6CB}"/>
    <dgm:cxn modelId="{A7AE23CD-CA9B-4CF0-9A53-4C387C3B9310}" type="presOf" srcId="{984BEBB5-27AD-43F9-9C86-C24EE50FE2D6}" destId="{7FE67E78-0A23-41EA-9FC6-D5A1F794C878}" srcOrd="0" destOrd="0" presId="urn:microsoft.com/office/officeart/2005/8/layout/lProcess2#1"/>
    <dgm:cxn modelId="{6DFDD9BC-3254-401D-B7FB-0A30E5021BF5}" srcId="{B1568D0D-C40A-4371-A1D3-0237496AC74B}" destId="{984BEBB5-27AD-43F9-9C86-C24EE50FE2D6}" srcOrd="0" destOrd="0" parTransId="{294BF96F-B1C4-43AC-9069-CD0D41B02853}" sibTransId="{C84051D3-93FB-43A1-85E8-223834FA4D4D}"/>
    <dgm:cxn modelId="{483F1C92-D9C1-49CA-AF57-D9DE4E302721}" srcId="{CC8D8507-84DF-47F5-BBAD-96A057C30896}" destId="{C54639BA-B4A1-46B5-BD4F-0F1DDEEC2348}" srcOrd="0" destOrd="0" parTransId="{184B4B3A-25E6-464B-A6C0-0959F5D2A68C}" sibTransId="{728B4218-FBCB-44C5-A8D8-3E4D62434EE3}"/>
    <dgm:cxn modelId="{0D0EA68D-16D6-498F-8D5F-5D640C107536}" type="presOf" srcId="{C54639BA-B4A1-46B5-BD4F-0F1DDEEC2348}" destId="{B1388FB9-7780-4532-AD36-1D8E50565323}" srcOrd="0" destOrd="0" presId="urn:microsoft.com/office/officeart/2005/8/layout/lProcess2#1"/>
    <dgm:cxn modelId="{C2EE4492-4F03-492B-8B36-25AAC8DFC4A3}" srcId="{CC8D8507-84DF-47F5-BBAD-96A057C30896}" destId="{6F66955A-1816-4C75-97FD-74540D79B925}" srcOrd="1" destOrd="0" parTransId="{F215ACF3-4FA9-4F18-8587-A1142C1EA1E8}" sibTransId="{24191A3E-6951-4A0A-89E1-C8EA3317DD4A}"/>
    <dgm:cxn modelId="{4553E0B3-43D9-4A7D-9A50-4BBA4C0FB165}" srcId="{B1568D0D-C40A-4371-A1D3-0237496AC74B}" destId="{CF8EEF45-4198-4924-A8F4-505923305C46}" srcOrd="1" destOrd="0" parTransId="{140E77E7-5F8D-435B-82B1-FD4FC21FC97B}" sibTransId="{957BD55C-BF3D-483E-8983-05864029F394}"/>
    <dgm:cxn modelId="{B0883221-962D-491F-A97E-9BEC812DFF56}" type="presOf" srcId="{CF8EEF45-4198-4924-A8F4-505923305C46}" destId="{A7420D2C-926C-4BEE-B156-0CAB660B7083}" srcOrd="0" destOrd="0" presId="urn:microsoft.com/office/officeart/2005/8/layout/lProcess2#1"/>
    <dgm:cxn modelId="{E835AFF4-E365-4314-862F-41A22B394381}" type="presOf" srcId="{CC8D8507-84DF-47F5-BBAD-96A057C30896}" destId="{3C5B954E-5C50-4CB3-8FE6-4846BFE6F51A}" srcOrd="1" destOrd="0" presId="urn:microsoft.com/office/officeart/2005/8/layout/lProcess2#1"/>
    <dgm:cxn modelId="{503BE210-B620-4B06-A451-8C8DCE96AD39}" type="presOf" srcId="{3E4FCC87-BA8E-4BFB-9602-A4AB06FFA7C4}" destId="{A71F79AB-D9C5-48D8-9313-0700B48FE22A}" srcOrd="0" destOrd="0" presId="urn:microsoft.com/office/officeart/2005/8/layout/lProcess2#1"/>
    <dgm:cxn modelId="{866A1079-815A-474B-AF5D-AF676B2BF788}" type="presOf" srcId="{D4C3C335-48E3-4771-AE28-AD33A9D46087}" destId="{7F30875E-9297-43D4-8E9F-DF22EDEB182C}" srcOrd="0" destOrd="0" presId="urn:microsoft.com/office/officeart/2005/8/layout/lProcess2#1"/>
    <dgm:cxn modelId="{3D9E633A-A6E4-46C3-998A-882BE6483052}" type="presOf" srcId="{B1568D0D-C40A-4371-A1D3-0237496AC74B}" destId="{464178B7-936E-4FB2-B7C7-C3BB22526795}" srcOrd="0" destOrd="0" presId="urn:microsoft.com/office/officeart/2005/8/layout/lProcess2#1"/>
    <dgm:cxn modelId="{371890E9-2AB0-4CCF-B20C-4F5E289B0A55}" type="presOf" srcId="{B6303A8F-DDDA-4BA0-9487-72DA74ECCCD9}" destId="{0F074717-31B8-4311-9BB6-4DAE93553781}" srcOrd="0" destOrd="0" presId="urn:microsoft.com/office/officeart/2005/8/layout/lProcess2#1"/>
    <dgm:cxn modelId="{48F0472C-67DE-48CA-B53F-39BFE800F429}" type="presOf" srcId="{6F66955A-1816-4C75-97FD-74540D79B925}" destId="{0A9E5D66-1FF7-4D39-AD92-078A09A699A5}" srcOrd="0" destOrd="0" presId="urn:microsoft.com/office/officeart/2005/8/layout/lProcess2#1"/>
    <dgm:cxn modelId="{8007278A-D69A-4F83-9EB1-0FBE808EDE03}" type="presOf" srcId="{B1568D0D-C40A-4371-A1D3-0237496AC74B}" destId="{6674594A-0B67-4856-8F61-3C2559EF596E}" srcOrd="1" destOrd="0" presId="urn:microsoft.com/office/officeart/2005/8/layout/lProcess2#1"/>
    <dgm:cxn modelId="{02BEE055-41DC-4EF1-AE66-FB6CCB1E1F69}" srcId="{D4C3C335-48E3-4771-AE28-AD33A9D46087}" destId="{B1568D0D-C40A-4371-A1D3-0237496AC74B}" srcOrd="1" destOrd="0" parTransId="{3C0BFA23-699A-45A0-B3E6-E03CBDE0F6DF}" sibTransId="{2AC30B3B-0E0C-4F00-ACB4-D8947245F82F}"/>
    <dgm:cxn modelId="{F0649D2C-24B5-4372-81DB-97FEA6ED1B57}" type="presOf" srcId="{CC8D8507-84DF-47F5-BBAD-96A057C30896}" destId="{D82A420D-AAC1-487A-A3C6-69731D554894}" srcOrd="0" destOrd="0" presId="urn:microsoft.com/office/officeart/2005/8/layout/lProcess2#1"/>
    <dgm:cxn modelId="{CDEC160E-D4DF-4F11-9C3C-3F25FFF873F1}" type="presParOf" srcId="{7F30875E-9297-43D4-8E9F-DF22EDEB182C}" destId="{CB841BF3-14DF-40B9-AA66-EFFBC46B3380}" srcOrd="0" destOrd="0" presId="urn:microsoft.com/office/officeart/2005/8/layout/lProcess2#1"/>
    <dgm:cxn modelId="{E83DB9A6-8B90-466A-BC48-4BC00F10DEFB}" type="presParOf" srcId="{CB841BF3-14DF-40B9-AA66-EFFBC46B3380}" destId="{D82A420D-AAC1-487A-A3C6-69731D554894}" srcOrd="0" destOrd="0" presId="urn:microsoft.com/office/officeart/2005/8/layout/lProcess2#1"/>
    <dgm:cxn modelId="{6E9EB368-865F-4C12-8D74-8BFF2BCADD8A}" type="presParOf" srcId="{CB841BF3-14DF-40B9-AA66-EFFBC46B3380}" destId="{3C5B954E-5C50-4CB3-8FE6-4846BFE6F51A}" srcOrd="1" destOrd="0" presId="urn:microsoft.com/office/officeart/2005/8/layout/lProcess2#1"/>
    <dgm:cxn modelId="{08D71D6C-D781-4B83-9505-010FE27CB35C}" type="presParOf" srcId="{CB841BF3-14DF-40B9-AA66-EFFBC46B3380}" destId="{603D6251-5422-46FD-A887-90BC4A65174B}" srcOrd="2" destOrd="0" presId="urn:microsoft.com/office/officeart/2005/8/layout/lProcess2#1"/>
    <dgm:cxn modelId="{7F1D6E95-C54E-43F6-9B34-738D27C912C5}" type="presParOf" srcId="{603D6251-5422-46FD-A887-90BC4A65174B}" destId="{AD5B68D7-EB6C-41BC-8826-135ACDF21F41}" srcOrd="0" destOrd="0" presId="urn:microsoft.com/office/officeart/2005/8/layout/lProcess2#1"/>
    <dgm:cxn modelId="{9AA47DFF-5B87-4292-8DED-036377343649}" type="presParOf" srcId="{AD5B68D7-EB6C-41BC-8826-135ACDF21F41}" destId="{B1388FB9-7780-4532-AD36-1D8E50565323}" srcOrd="0" destOrd="0" presId="urn:microsoft.com/office/officeart/2005/8/layout/lProcess2#1"/>
    <dgm:cxn modelId="{F6DE3B10-E557-46B6-A58C-3615D069B931}" type="presParOf" srcId="{AD5B68D7-EB6C-41BC-8826-135ACDF21F41}" destId="{96FEB7B6-98AD-4094-A74D-832C392FC9B2}" srcOrd="1" destOrd="0" presId="urn:microsoft.com/office/officeart/2005/8/layout/lProcess2#1"/>
    <dgm:cxn modelId="{5B72D452-325A-46D9-9C21-A8AFD68DFA2A}" type="presParOf" srcId="{AD5B68D7-EB6C-41BC-8826-135ACDF21F41}" destId="{0A9E5D66-1FF7-4D39-AD92-078A09A699A5}" srcOrd="2" destOrd="0" presId="urn:microsoft.com/office/officeart/2005/8/layout/lProcess2#1"/>
    <dgm:cxn modelId="{80BC3D6A-04F1-4A26-8330-DFF73918CA65}" type="presParOf" srcId="{AD5B68D7-EB6C-41BC-8826-135ACDF21F41}" destId="{ABA0F498-0DF8-4908-ACE6-E03341DE4AF8}" srcOrd="3" destOrd="0" presId="urn:microsoft.com/office/officeart/2005/8/layout/lProcess2#1"/>
    <dgm:cxn modelId="{FADA0116-0240-4E2D-9B74-372E5ABC7A83}" type="presParOf" srcId="{AD5B68D7-EB6C-41BC-8826-135ACDF21F41}" destId="{0F074717-31B8-4311-9BB6-4DAE93553781}" srcOrd="4" destOrd="0" presId="urn:microsoft.com/office/officeart/2005/8/layout/lProcess2#1"/>
    <dgm:cxn modelId="{7C28BF73-4938-4534-B830-3C90FC58BA70}" type="presParOf" srcId="{7F30875E-9297-43D4-8E9F-DF22EDEB182C}" destId="{1526784E-F0C0-45D7-9E57-2C37190A970E}" srcOrd="1" destOrd="0" presId="urn:microsoft.com/office/officeart/2005/8/layout/lProcess2#1"/>
    <dgm:cxn modelId="{1B428278-8029-427A-8707-980338DE5508}" type="presParOf" srcId="{7F30875E-9297-43D4-8E9F-DF22EDEB182C}" destId="{3B905F80-0206-4BC1-AD5C-268FBD91C463}" srcOrd="2" destOrd="0" presId="urn:microsoft.com/office/officeart/2005/8/layout/lProcess2#1"/>
    <dgm:cxn modelId="{A8162070-9AD4-425A-85DA-B9D57E5E6C2E}" type="presParOf" srcId="{3B905F80-0206-4BC1-AD5C-268FBD91C463}" destId="{464178B7-936E-4FB2-B7C7-C3BB22526795}" srcOrd="0" destOrd="0" presId="urn:microsoft.com/office/officeart/2005/8/layout/lProcess2#1"/>
    <dgm:cxn modelId="{BE6429DA-BC29-4F27-A759-6E91F55B8ECB}" type="presParOf" srcId="{3B905F80-0206-4BC1-AD5C-268FBD91C463}" destId="{6674594A-0B67-4856-8F61-3C2559EF596E}" srcOrd="1" destOrd="0" presId="urn:microsoft.com/office/officeart/2005/8/layout/lProcess2#1"/>
    <dgm:cxn modelId="{C6B02C8A-CE3E-497B-853E-F044AABF64CD}" type="presParOf" srcId="{3B905F80-0206-4BC1-AD5C-268FBD91C463}" destId="{5877EE99-78FB-42B0-BEDA-6A5B678C2AFC}" srcOrd="2" destOrd="0" presId="urn:microsoft.com/office/officeart/2005/8/layout/lProcess2#1"/>
    <dgm:cxn modelId="{2B5BD89A-08CB-4CA7-BA0B-4D2A6A83270A}" type="presParOf" srcId="{5877EE99-78FB-42B0-BEDA-6A5B678C2AFC}" destId="{F7C0BF55-3462-412E-BD75-69DDE43B4BC9}" srcOrd="0" destOrd="0" presId="urn:microsoft.com/office/officeart/2005/8/layout/lProcess2#1"/>
    <dgm:cxn modelId="{E7F260DF-A1D3-4D30-94CA-465A029372C2}" type="presParOf" srcId="{F7C0BF55-3462-412E-BD75-69DDE43B4BC9}" destId="{7FE67E78-0A23-41EA-9FC6-D5A1F794C878}" srcOrd="0" destOrd="0" presId="urn:microsoft.com/office/officeart/2005/8/layout/lProcess2#1"/>
    <dgm:cxn modelId="{00265D23-C70D-4B96-8CE5-E561DE4AC27B}" type="presParOf" srcId="{F7C0BF55-3462-412E-BD75-69DDE43B4BC9}" destId="{DE5C3640-3725-4478-AEDA-D907B359CFB6}" srcOrd="1" destOrd="0" presId="urn:microsoft.com/office/officeart/2005/8/layout/lProcess2#1"/>
    <dgm:cxn modelId="{1CB27536-FE3D-413B-8A0A-94480BB4A21F}" type="presParOf" srcId="{F7C0BF55-3462-412E-BD75-69DDE43B4BC9}" destId="{A7420D2C-926C-4BEE-B156-0CAB660B7083}" srcOrd="2" destOrd="0" presId="urn:microsoft.com/office/officeart/2005/8/layout/lProcess2#1"/>
    <dgm:cxn modelId="{ED2FFBC2-7125-4293-9EB3-64FF6364B88E}" type="presParOf" srcId="{F7C0BF55-3462-412E-BD75-69DDE43B4BC9}" destId="{0E18136A-90C1-494C-BC3C-ECED21096519}" srcOrd="3" destOrd="0" presId="urn:microsoft.com/office/officeart/2005/8/layout/lProcess2#1"/>
    <dgm:cxn modelId="{773AE89C-170F-487A-BB38-E0188CFCCC8F}" type="presParOf" srcId="{F7C0BF55-3462-412E-BD75-69DDE43B4BC9}" destId="{A71F79AB-D9C5-48D8-9313-0700B48FE22A}" srcOrd="4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B88FC6-B29C-4D37-BFC0-7B1BCFEC291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9F5F1-E6F0-4659-9E0E-B646096F0F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0" cap="none" dirty="0">
              <a:latin typeface="Cambria" pitchFamily="18" charset="0"/>
              <a:ea typeface="Cambria" pitchFamily="18" charset="0"/>
            </a:rPr>
            <a:t>Verbs in the active voice and present tense</a:t>
          </a:r>
          <a:endParaRPr lang="en-US" sz="1400" i="0" cap="none" dirty="0">
            <a:latin typeface="Cambria" pitchFamily="18" charset="0"/>
            <a:ea typeface="Cambria" pitchFamily="18" charset="0"/>
          </a:endParaRPr>
        </a:p>
      </dgm:t>
    </dgm:pt>
    <dgm:pt modelId="{B6DFCD6A-5E7E-45B4-B46B-C83ADECF8A67}" type="parTrans" cxnId="{26A64B57-6980-4296-BB3F-B341FF3B8166}">
      <dgm:prSet/>
      <dgm:spPr/>
      <dgm:t>
        <a:bodyPr/>
        <a:lstStyle/>
        <a:p>
          <a:endParaRPr lang="en-US" sz="1100" i="0"/>
        </a:p>
      </dgm:t>
    </dgm:pt>
    <dgm:pt modelId="{0C6DDF49-2733-4114-A96C-2AD86FB21528}" type="sibTrans" cxnId="{26A64B57-6980-4296-BB3F-B341FF3B8166}">
      <dgm:prSet/>
      <dgm:spPr/>
      <dgm:t>
        <a:bodyPr/>
        <a:lstStyle/>
        <a:p>
          <a:pPr>
            <a:lnSpc>
              <a:spcPct val="100000"/>
            </a:lnSpc>
          </a:pPr>
          <a:endParaRPr lang="en-US" sz="1100" i="0"/>
        </a:p>
      </dgm:t>
    </dgm:pt>
    <dgm:pt modelId="{585D89B8-23C4-4237-8668-9B95B21858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0" cap="none" dirty="0">
              <a:latin typeface="Cambria" pitchFamily="18" charset="0"/>
              <a:ea typeface="Cambria" pitchFamily="18" charset="0"/>
            </a:rPr>
            <a:t>No terms, abbreviations, or symbols unfamiliar to the reader</a:t>
          </a:r>
          <a:endParaRPr lang="en-US" sz="1400" i="0" cap="none" dirty="0">
            <a:latin typeface="Cambria" pitchFamily="18" charset="0"/>
            <a:ea typeface="Cambria" pitchFamily="18" charset="0"/>
          </a:endParaRPr>
        </a:p>
      </dgm:t>
    </dgm:pt>
    <dgm:pt modelId="{77474B96-61E0-4C41-ACC8-E21E81760B18}" type="parTrans" cxnId="{C3AFE55D-2231-45EF-9F9C-3AA7E9DA681A}">
      <dgm:prSet/>
      <dgm:spPr/>
      <dgm:t>
        <a:bodyPr/>
        <a:lstStyle/>
        <a:p>
          <a:endParaRPr lang="en-US" sz="1100" i="0"/>
        </a:p>
      </dgm:t>
    </dgm:pt>
    <dgm:pt modelId="{003DF9AB-5CEA-4DAA-A099-7990C7E3E29A}" type="sibTrans" cxnId="{C3AFE55D-2231-45EF-9F9C-3AA7E9DA681A}">
      <dgm:prSet/>
      <dgm:spPr/>
      <dgm:t>
        <a:bodyPr/>
        <a:lstStyle/>
        <a:p>
          <a:pPr>
            <a:lnSpc>
              <a:spcPct val="100000"/>
            </a:lnSpc>
          </a:pPr>
          <a:endParaRPr lang="en-US" sz="1100" i="0"/>
        </a:p>
      </dgm:t>
    </dgm:pt>
    <dgm:pt modelId="{9D7210BE-31F2-4880-B672-7AF649F593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0" cap="none">
              <a:latin typeface="Cambria" pitchFamily="18" charset="0"/>
              <a:ea typeface="Cambria" pitchFamily="18" charset="0"/>
            </a:rPr>
            <a:t>No new information</a:t>
          </a:r>
          <a:endParaRPr lang="en-US" sz="1400" i="0" cap="none">
            <a:latin typeface="Cambria" pitchFamily="18" charset="0"/>
            <a:ea typeface="Cambria" pitchFamily="18" charset="0"/>
          </a:endParaRPr>
        </a:p>
      </dgm:t>
    </dgm:pt>
    <dgm:pt modelId="{B3D6B5FC-B5EA-4DCB-A43D-02805CE35C58}" type="parTrans" cxnId="{01773E6A-BBE5-4377-B37D-20AD7A33AD6D}">
      <dgm:prSet/>
      <dgm:spPr/>
      <dgm:t>
        <a:bodyPr/>
        <a:lstStyle/>
        <a:p>
          <a:endParaRPr lang="en-US" sz="1100" i="0"/>
        </a:p>
      </dgm:t>
    </dgm:pt>
    <dgm:pt modelId="{9A686149-5E19-4DB3-9022-698D3D5BF54F}" type="sibTrans" cxnId="{01773E6A-BBE5-4377-B37D-20AD7A33AD6D}">
      <dgm:prSet/>
      <dgm:spPr/>
      <dgm:t>
        <a:bodyPr/>
        <a:lstStyle/>
        <a:p>
          <a:pPr>
            <a:lnSpc>
              <a:spcPct val="100000"/>
            </a:lnSpc>
          </a:pPr>
          <a:endParaRPr lang="en-US" sz="1100" i="0"/>
        </a:p>
      </dgm:t>
    </dgm:pt>
    <dgm:pt modelId="{94703719-366F-418F-B9DA-D4AD40772D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0" cap="none" dirty="0">
              <a:latin typeface="Cambria" pitchFamily="18" charset="0"/>
              <a:ea typeface="Cambria" pitchFamily="18" charset="0"/>
            </a:rPr>
            <a:t>No evaluative comments such as: </a:t>
          </a:r>
        </a:p>
        <a:p>
          <a:pPr>
            <a:lnSpc>
              <a:spcPct val="100000"/>
            </a:lnSpc>
          </a:pPr>
          <a:r>
            <a:rPr lang="en-IN" sz="1400" i="0" cap="none" dirty="0">
              <a:latin typeface="Cambria" pitchFamily="18" charset="0"/>
              <a:ea typeface="Cambria" pitchFamily="18" charset="0"/>
            </a:rPr>
            <a:t>"The findings represent the best possible combination of …”</a:t>
          </a:r>
          <a:endParaRPr lang="en-US" sz="1400" i="0" cap="none" dirty="0">
            <a:latin typeface="Cambria" pitchFamily="18" charset="0"/>
            <a:ea typeface="Cambria" pitchFamily="18" charset="0"/>
          </a:endParaRPr>
        </a:p>
      </dgm:t>
    </dgm:pt>
    <dgm:pt modelId="{BDAD45DF-E10D-44D2-A587-A83DEBA1C778}" type="parTrans" cxnId="{5C77653A-A887-4317-AFAA-4937B890DBE7}">
      <dgm:prSet/>
      <dgm:spPr/>
      <dgm:t>
        <a:bodyPr/>
        <a:lstStyle/>
        <a:p>
          <a:endParaRPr lang="en-US" sz="1100" i="0"/>
        </a:p>
      </dgm:t>
    </dgm:pt>
    <dgm:pt modelId="{F0EAE982-061E-483E-A995-390C6D8E090F}" type="sibTrans" cxnId="{5C77653A-A887-4317-AFAA-4937B890DBE7}">
      <dgm:prSet/>
      <dgm:spPr/>
      <dgm:t>
        <a:bodyPr/>
        <a:lstStyle/>
        <a:p>
          <a:endParaRPr lang="en-US" sz="1100" i="0"/>
        </a:p>
      </dgm:t>
    </dgm:pt>
    <dgm:pt modelId="{C6CC8EBF-0224-4633-8FC4-4815E5FF0AAB}" type="pres">
      <dgm:prSet presAssocID="{17B88FC6-B29C-4D37-BFC0-7B1BCFEC291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093EE79-BCE0-4E75-825A-D34E0CFC417D}" type="pres">
      <dgm:prSet presAssocID="{17B88FC6-B29C-4D37-BFC0-7B1BCFEC291D}" presName="container" presStyleCnt="0">
        <dgm:presLayoutVars>
          <dgm:dir/>
          <dgm:resizeHandles val="exact"/>
        </dgm:presLayoutVars>
      </dgm:prSet>
      <dgm:spPr/>
    </dgm:pt>
    <dgm:pt modelId="{A0CE837F-5D11-4AD2-B3C4-35EFEC8903D4}" type="pres">
      <dgm:prSet presAssocID="{5509F5F1-E6F0-4659-9E0E-B646096F0F20}" presName="compNode" presStyleCnt="0"/>
      <dgm:spPr/>
    </dgm:pt>
    <dgm:pt modelId="{C2EC0896-F3C8-49C7-BFDA-108E728A32D8}" type="pres">
      <dgm:prSet presAssocID="{5509F5F1-E6F0-4659-9E0E-B646096F0F20}" presName="iconBgRect" presStyleLbl="bgShp" presStyleIdx="0" presStyleCnt="4"/>
      <dgm:spPr/>
    </dgm:pt>
    <dgm:pt modelId="{E568AB44-534D-4E19-81A8-894B6B7C7E9A}" type="pres">
      <dgm:prSet presAssocID="{5509F5F1-E6F0-4659-9E0E-B646096F0F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Megaphone"/>
        </a:ext>
      </dgm:extLst>
    </dgm:pt>
    <dgm:pt modelId="{4CF8C7AF-0BE9-418D-B63A-ABB2BED6C1A5}" type="pres">
      <dgm:prSet presAssocID="{5509F5F1-E6F0-4659-9E0E-B646096F0F20}" presName="spaceRect" presStyleCnt="0"/>
      <dgm:spPr/>
    </dgm:pt>
    <dgm:pt modelId="{70AB889D-6BF2-423E-897F-0B6569768377}" type="pres">
      <dgm:prSet presAssocID="{5509F5F1-E6F0-4659-9E0E-B646096F0F20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4F52451-D398-488E-9C6F-9D1ACDE88D9B}" type="pres">
      <dgm:prSet presAssocID="{0C6DDF49-2733-4114-A96C-2AD86FB2152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9799637-038F-48BA-873B-F5B5A84BBC0F}" type="pres">
      <dgm:prSet presAssocID="{585D89B8-23C4-4237-8668-9B95B2185899}" presName="compNode" presStyleCnt="0"/>
      <dgm:spPr/>
    </dgm:pt>
    <dgm:pt modelId="{DB50271B-ED63-4663-B97A-0ADA52BFBB12}" type="pres">
      <dgm:prSet presAssocID="{585D89B8-23C4-4237-8668-9B95B2185899}" presName="iconBgRect" presStyleLbl="bgShp" presStyleIdx="1" presStyleCnt="4"/>
      <dgm:spPr/>
    </dgm:pt>
    <dgm:pt modelId="{40B0357B-ADD6-4524-92C6-0D28C927A952}" type="pres">
      <dgm:prSet presAssocID="{585D89B8-23C4-4237-8668-9B95B21858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Quotes"/>
        </a:ext>
      </dgm:extLst>
    </dgm:pt>
    <dgm:pt modelId="{CB4B359B-805E-48C8-966E-2A0F51E3EC17}" type="pres">
      <dgm:prSet presAssocID="{585D89B8-23C4-4237-8668-9B95B2185899}" presName="spaceRect" presStyleCnt="0"/>
      <dgm:spPr/>
    </dgm:pt>
    <dgm:pt modelId="{CC18F173-A4D4-498F-8788-DF86C25CAC63}" type="pres">
      <dgm:prSet presAssocID="{585D89B8-23C4-4237-8668-9B95B218589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B7361F7-8DF4-4DBD-8E6A-DAFAAA800A35}" type="pres">
      <dgm:prSet presAssocID="{003DF9AB-5CEA-4DAA-A099-7990C7E3E29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E4A525E-8131-45E9-98F3-0610A075156B}" type="pres">
      <dgm:prSet presAssocID="{9D7210BE-31F2-4880-B672-7AF649F593EA}" presName="compNode" presStyleCnt="0"/>
      <dgm:spPr/>
    </dgm:pt>
    <dgm:pt modelId="{92C2FA4B-1D3E-4501-B7B5-617FAB7126B6}" type="pres">
      <dgm:prSet presAssocID="{9D7210BE-31F2-4880-B672-7AF649F593EA}" presName="iconBgRect" presStyleLbl="bgShp" presStyleIdx="2" presStyleCnt="4"/>
      <dgm:spPr/>
    </dgm:pt>
    <dgm:pt modelId="{A60F4C2A-799A-423D-8D83-46B67A8FEDAC}" type="pres">
      <dgm:prSet presAssocID="{9D7210BE-31F2-4880-B672-7AF649F593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Close"/>
        </a:ext>
      </dgm:extLst>
    </dgm:pt>
    <dgm:pt modelId="{6D3A9BBF-C72A-4289-B016-054F9579C1D5}" type="pres">
      <dgm:prSet presAssocID="{9D7210BE-31F2-4880-B672-7AF649F593EA}" presName="spaceRect" presStyleCnt="0"/>
      <dgm:spPr/>
    </dgm:pt>
    <dgm:pt modelId="{4FD25F4F-DC16-4E8E-A431-DF56DF9EBCF2}" type="pres">
      <dgm:prSet presAssocID="{9D7210BE-31F2-4880-B672-7AF649F593EA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465D9D9D-3A2C-4099-BC2F-22BC123E7B8C}" type="pres">
      <dgm:prSet presAssocID="{9A686149-5E19-4DB3-9022-698D3D5BF54F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250E598-AC30-4CBA-9BE9-23402455E451}" type="pres">
      <dgm:prSet presAssocID="{94703719-366F-418F-B9DA-D4AD40772DB2}" presName="compNode" presStyleCnt="0"/>
      <dgm:spPr/>
    </dgm:pt>
    <dgm:pt modelId="{1D0EB05C-79B6-4801-9604-562D654F5698}" type="pres">
      <dgm:prSet presAssocID="{94703719-366F-418F-B9DA-D4AD40772DB2}" presName="iconBgRect" presStyleLbl="bgShp" presStyleIdx="3" presStyleCnt="4"/>
      <dgm:spPr/>
    </dgm:pt>
    <dgm:pt modelId="{BE9F0652-F6D9-48BA-865D-28019F971FEA}" type="pres">
      <dgm:prSet presAssocID="{94703719-366F-418F-B9DA-D4AD40772D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Customer Review"/>
        </a:ext>
      </dgm:extLst>
    </dgm:pt>
    <dgm:pt modelId="{48F557A0-BC4C-4726-BFAD-ACA921141F14}" type="pres">
      <dgm:prSet presAssocID="{94703719-366F-418F-B9DA-D4AD40772DB2}" presName="spaceRect" presStyleCnt="0"/>
      <dgm:spPr/>
    </dgm:pt>
    <dgm:pt modelId="{F38CCA5A-BDA2-48DE-B43C-339A93CEECD1}" type="pres">
      <dgm:prSet presAssocID="{94703719-366F-418F-B9DA-D4AD40772DB2}" presName="textRect" presStyleLbl="revTx" presStyleIdx="3" presStyleCnt="4" custScaleX="112121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D20E3E-A4F3-4BF8-8C61-823CD7B2FFCF}" type="presOf" srcId="{5509F5F1-E6F0-4659-9E0E-B646096F0F20}" destId="{70AB889D-6BF2-423E-897F-0B6569768377}" srcOrd="0" destOrd="0" presId="urn:microsoft.com/office/officeart/2018/2/layout/IconCircleList"/>
    <dgm:cxn modelId="{6C0461B8-2C77-4261-B820-0F6C9A2341A2}" type="presOf" srcId="{9A686149-5E19-4DB3-9022-698D3D5BF54F}" destId="{465D9D9D-3A2C-4099-BC2F-22BC123E7B8C}" srcOrd="0" destOrd="0" presId="urn:microsoft.com/office/officeart/2018/2/layout/IconCircleList"/>
    <dgm:cxn modelId="{C3AFE55D-2231-45EF-9F9C-3AA7E9DA681A}" srcId="{17B88FC6-B29C-4D37-BFC0-7B1BCFEC291D}" destId="{585D89B8-23C4-4237-8668-9B95B2185899}" srcOrd="1" destOrd="0" parTransId="{77474B96-61E0-4C41-ACC8-E21E81760B18}" sibTransId="{003DF9AB-5CEA-4DAA-A099-7990C7E3E29A}"/>
    <dgm:cxn modelId="{26A64B57-6980-4296-BB3F-B341FF3B8166}" srcId="{17B88FC6-B29C-4D37-BFC0-7B1BCFEC291D}" destId="{5509F5F1-E6F0-4659-9E0E-B646096F0F20}" srcOrd="0" destOrd="0" parTransId="{B6DFCD6A-5E7E-45B4-B46B-C83ADECF8A67}" sibTransId="{0C6DDF49-2733-4114-A96C-2AD86FB21528}"/>
    <dgm:cxn modelId="{5C77653A-A887-4317-AFAA-4937B890DBE7}" srcId="{17B88FC6-B29C-4D37-BFC0-7B1BCFEC291D}" destId="{94703719-366F-418F-B9DA-D4AD40772DB2}" srcOrd="3" destOrd="0" parTransId="{BDAD45DF-E10D-44D2-A587-A83DEBA1C778}" sibTransId="{F0EAE982-061E-483E-A995-390C6D8E090F}"/>
    <dgm:cxn modelId="{BF4BCB0B-939E-46B7-9413-2EA65C48D048}" type="presOf" srcId="{17B88FC6-B29C-4D37-BFC0-7B1BCFEC291D}" destId="{C6CC8EBF-0224-4633-8FC4-4815E5FF0AAB}" srcOrd="0" destOrd="0" presId="urn:microsoft.com/office/officeart/2018/2/layout/IconCircleList"/>
    <dgm:cxn modelId="{01773E6A-BBE5-4377-B37D-20AD7A33AD6D}" srcId="{17B88FC6-B29C-4D37-BFC0-7B1BCFEC291D}" destId="{9D7210BE-31F2-4880-B672-7AF649F593EA}" srcOrd="2" destOrd="0" parTransId="{B3D6B5FC-B5EA-4DCB-A43D-02805CE35C58}" sibTransId="{9A686149-5E19-4DB3-9022-698D3D5BF54F}"/>
    <dgm:cxn modelId="{BB995636-42E5-40EE-BE0D-BED414B88DD1}" type="presOf" srcId="{003DF9AB-5CEA-4DAA-A099-7990C7E3E29A}" destId="{1B7361F7-8DF4-4DBD-8E6A-DAFAAA800A35}" srcOrd="0" destOrd="0" presId="urn:microsoft.com/office/officeart/2018/2/layout/IconCircleList"/>
    <dgm:cxn modelId="{BC66B186-BCB4-4336-B802-944EDF10BCD0}" type="presOf" srcId="{0C6DDF49-2733-4114-A96C-2AD86FB21528}" destId="{94F52451-D398-488E-9C6F-9D1ACDE88D9B}" srcOrd="0" destOrd="0" presId="urn:microsoft.com/office/officeart/2018/2/layout/IconCircleList"/>
    <dgm:cxn modelId="{0391BE42-44ED-4E0B-A371-3777A13FFC6F}" type="presOf" srcId="{9D7210BE-31F2-4880-B672-7AF649F593EA}" destId="{4FD25F4F-DC16-4E8E-A431-DF56DF9EBCF2}" srcOrd="0" destOrd="0" presId="urn:microsoft.com/office/officeart/2018/2/layout/IconCircleList"/>
    <dgm:cxn modelId="{6B929827-3D93-4A72-9861-4A731C9E4B52}" type="presOf" srcId="{585D89B8-23C4-4237-8668-9B95B2185899}" destId="{CC18F173-A4D4-498F-8788-DF86C25CAC63}" srcOrd="0" destOrd="0" presId="urn:microsoft.com/office/officeart/2018/2/layout/IconCircleList"/>
    <dgm:cxn modelId="{4233D739-D9D3-4D45-8569-7CF0EB0B0CE0}" type="presOf" srcId="{94703719-366F-418F-B9DA-D4AD40772DB2}" destId="{F38CCA5A-BDA2-48DE-B43C-339A93CEECD1}" srcOrd="0" destOrd="0" presId="urn:microsoft.com/office/officeart/2018/2/layout/IconCircleList"/>
    <dgm:cxn modelId="{0D9D60BD-3AAD-4135-9954-542BB5526FE6}" type="presParOf" srcId="{C6CC8EBF-0224-4633-8FC4-4815E5FF0AAB}" destId="{C093EE79-BCE0-4E75-825A-D34E0CFC417D}" srcOrd="0" destOrd="0" presId="urn:microsoft.com/office/officeart/2018/2/layout/IconCircleList"/>
    <dgm:cxn modelId="{04F16A7C-2EA9-45B8-8804-3579E831A652}" type="presParOf" srcId="{C093EE79-BCE0-4E75-825A-D34E0CFC417D}" destId="{A0CE837F-5D11-4AD2-B3C4-35EFEC8903D4}" srcOrd="0" destOrd="0" presId="urn:microsoft.com/office/officeart/2018/2/layout/IconCircleList"/>
    <dgm:cxn modelId="{10F04F0E-D526-47C8-942E-F163A6BD4F35}" type="presParOf" srcId="{A0CE837F-5D11-4AD2-B3C4-35EFEC8903D4}" destId="{C2EC0896-F3C8-49C7-BFDA-108E728A32D8}" srcOrd="0" destOrd="0" presId="urn:microsoft.com/office/officeart/2018/2/layout/IconCircleList"/>
    <dgm:cxn modelId="{55625ADA-CE9F-4FB5-9529-A9709CF8E9FF}" type="presParOf" srcId="{A0CE837F-5D11-4AD2-B3C4-35EFEC8903D4}" destId="{E568AB44-534D-4E19-81A8-894B6B7C7E9A}" srcOrd="1" destOrd="0" presId="urn:microsoft.com/office/officeart/2018/2/layout/IconCircleList"/>
    <dgm:cxn modelId="{12D2B6D9-D170-4E7D-893A-3B05E25786B8}" type="presParOf" srcId="{A0CE837F-5D11-4AD2-B3C4-35EFEC8903D4}" destId="{4CF8C7AF-0BE9-418D-B63A-ABB2BED6C1A5}" srcOrd="2" destOrd="0" presId="urn:microsoft.com/office/officeart/2018/2/layout/IconCircleList"/>
    <dgm:cxn modelId="{5F815858-23A6-4C0E-94D4-0D9AC7A3098C}" type="presParOf" srcId="{A0CE837F-5D11-4AD2-B3C4-35EFEC8903D4}" destId="{70AB889D-6BF2-423E-897F-0B6569768377}" srcOrd="3" destOrd="0" presId="urn:microsoft.com/office/officeart/2018/2/layout/IconCircleList"/>
    <dgm:cxn modelId="{3F1BFA80-CE2A-4763-9886-0D56748AC717}" type="presParOf" srcId="{C093EE79-BCE0-4E75-825A-D34E0CFC417D}" destId="{94F52451-D398-488E-9C6F-9D1ACDE88D9B}" srcOrd="1" destOrd="0" presId="urn:microsoft.com/office/officeart/2018/2/layout/IconCircleList"/>
    <dgm:cxn modelId="{3471C0AF-662C-47AB-8205-B846E71B6473}" type="presParOf" srcId="{C093EE79-BCE0-4E75-825A-D34E0CFC417D}" destId="{B9799637-038F-48BA-873B-F5B5A84BBC0F}" srcOrd="2" destOrd="0" presId="urn:microsoft.com/office/officeart/2018/2/layout/IconCircleList"/>
    <dgm:cxn modelId="{C324AD9E-8614-485D-9005-58D7E209EAA0}" type="presParOf" srcId="{B9799637-038F-48BA-873B-F5B5A84BBC0F}" destId="{DB50271B-ED63-4663-B97A-0ADA52BFBB12}" srcOrd="0" destOrd="0" presId="urn:microsoft.com/office/officeart/2018/2/layout/IconCircleList"/>
    <dgm:cxn modelId="{1C881533-A33C-4F0D-A48B-03E5BE26847C}" type="presParOf" srcId="{B9799637-038F-48BA-873B-F5B5A84BBC0F}" destId="{40B0357B-ADD6-4524-92C6-0D28C927A952}" srcOrd="1" destOrd="0" presId="urn:microsoft.com/office/officeart/2018/2/layout/IconCircleList"/>
    <dgm:cxn modelId="{2A3774A2-461F-48A2-A553-C68D3D34B542}" type="presParOf" srcId="{B9799637-038F-48BA-873B-F5B5A84BBC0F}" destId="{CB4B359B-805E-48C8-966E-2A0F51E3EC17}" srcOrd="2" destOrd="0" presId="urn:microsoft.com/office/officeart/2018/2/layout/IconCircleList"/>
    <dgm:cxn modelId="{6F42A365-6149-4AC8-B99C-1DC9F04C88E4}" type="presParOf" srcId="{B9799637-038F-48BA-873B-F5B5A84BBC0F}" destId="{CC18F173-A4D4-498F-8788-DF86C25CAC63}" srcOrd="3" destOrd="0" presId="urn:microsoft.com/office/officeart/2018/2/layout/IconCircleList"/>
    <dgm:cxn modelId="{03EF891D-4841-4A8E-92EA-E215AB0DB054}" type="presParOf" srcId="{C093EE79-BCE0-4E75-825A-D34E0CFC417D}" destId="{1B7361F7-8DF4-4DBD-8E6A-DAFAAA800A35}" srcOrd="3" destOrd="0" presId="urn:microsoft.com/office/officeart/2018/2/layout/IconCircleList"/>
    <dgm:cxn modelId="{FEAE9897-FAAB-480E-A63B-96F9ED204922}" type="presParOf" srcId="{C093EE79-BCE0-4E75-825A-D34E0CFC417D}" destId="{DE4A525E-8131-45E9-98F3-0610A075156B}" srcOrd="4" destOrd="0" presId="urn:microsoft.com/office/officeart/2018/2/layout/IconCircleList"/>
    <dgm:cxn modelId="{A378F936-F2FF-481D-817A-0E72DC021F1C}" type="presParOf" srcId="{DE4A525E-8131-45E9-98F3-0610A075156B}" destId="{92C2FA4B-1D3E-4501-B7B5-617FAB7126B6}" srcOrd="0" destOrd="0" presId="urn:microsoft.com/office/officeart/2018/2/layout/IconCircleList"/>
    <dgm:cxn modelId="{388B2541-C78C-4F53-9FC0-19EDDE424C6B}" type="presParOf" srcId="{DE4A525E-8131-45E9-98F3-0610A075156B}" destId="{A60F4C2A-799A-423D-8D83-46B67A8FEDAC}" srcOrd="1" destOrd="0" presId="urn:microsoft.com/office/officeart/2018/2/layout/IconCircleList"/>
    <dgm:cxn modelId="{85EC2297-4B90-4AF7-8315-FC4DF3B86B2C}" type="presParOf" srcId="{DE4A525E-8131-45E9-98F3-0610A075156B}" destId="{6D3A9BBF-C72A-4289-B016-054F9579C1D5}" srcOrd="2" destOrd="0" presId="urn:microsoft.com/office/officeart/2018/2/layout/IconCircleList"/>
    <dgm:cxn modelId="{73E78E41-32CD-4A79-B2E2-BA8E0296DF1C}" type="presParOf" srcId="{DE4A525E-8131-45E9-98F3-0610A075156B}" destId="{4FD25F4F-DC16-4E8E-A431-DF56DF9EBCF2}" srcOrd="3" destOrd="0" presId="urn:microsoft.com/office/officeart/2018/2/layout/IconCircleList"/>
    <dgm:cxn modelId="{CB5A0909-04EA-44F7-8373-49D29BFF8F4C}" type="presParOf" srcId="{C093EE79-BCE0-4E75-825A-D34E0CFC417D}" destId="{465D9D9D-3A2C-4099-BC2F-22BC123E7B8C}" srcOrd="5" destOrd="0" presId="urn:microsoft.com/office/officeart/2018/2/layout/IconCircleList"/>
    <dgm:cxn modelId="{E5339943-E54D-4A6D-B34F-654A9FA3C331}" type="presParOf" srcId="{C093EE79-BCE0-4E75-825A-D34E0CFC417D}" destId="{D250E598-AC30-4CBA-9BE9-23402455E451}" srcOrd="6" destOrd="0" presId="urn:microsoft.com/office/officeart/2018/2/layout/IconCircleList"/>
    <dgm:cxn modelId="{3220CD04-7DD3-4321-9B7F-E5428E234141}" type="presParOf" srcId="{D250E598-AC30-4CBA-9BE9-23402455E451}" destId="{1D0EB05C-79B6-4801-9604-562D654F5698}" srcOrd="0" destOrd="0" presId="urn:microsoft.com/office/officeart/2018/2/layout/IconCircleList"/>
    <dgm:cxn modelId="{B201768D-FB82-43B0-BBB7-C9B6FA734797}" type="presParOf" srcId="{D250E598-AC30-4CBA-9BE9-23402455E451}" destId="{BE9F0652-F6D9-48BA-865D-28019F971FEA}" srcOrd="1" destOrd="0" presId="urn:microsoft.com/office/officeart/2018/2/layout/IconCircleList"/>
    <dgm:cxn modelId="{CBF94A38-42C4-4C60-9B09-1A355479DD1A}" type="presParOf" srcId="{D250E598-AC30-4CBA-9BE9-23402455E451}" destId="{48F557A0-BC4C-4726-BFAD-ACA921141F14}" srcOrd="2" destOrd="0" presId="urn:microsoft.com/office/officeart/2018/2/layout/IconCircleList"/>
    <dgm:cxn modelId="{4BA30A2F-93DB-4136-A2C4-73DADB9FFCEF}" type="presParOf" srcId="{D250E598-AC30-4CBA-9BE9-23402455E451}" destId="{F38CCA5A-BDA2-48DE-B43C-339A93CEEC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DC5713-EA06-4DA6-9882-40FD37C977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B47191F-0D51-4FE3-8508-9BA33C414B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b="0" dirty="0">
              <a:latin typeface="Cambria" pitchFamily="18" charset="0"/>
              <a:ea typeface="Cambria" pitchFamily="18" charset="0"/>
            </a:rPr>
            <a:t>Represent the content </a:t>
          </a:r>
          <a:endParaRPr lang="en-US" sz="2400" b="0" dirty="0">
            <a:latin typeface="Cambria" pitchFamily="18" charset="0"/>
            <a:ea typeface="Cambria" pitchFamily="18" charset="0"/>
          </a:endParaRPr>
        </a:p>
      </dgm:t>
    </dgm:pt>
    <dgm:pt modelId="{505788E5-36B5-46BD-A941-4223142B506C}" type="parTrans" cxnId="{E4FCECA2-1B46-45D7-BC77-169DF7E94377}">
      <dgm:prSet/>
      <dgm:spPr/>
      <dgm:t>
        <a:bodyPr/>
        <a:lstStyle/>
        <a:p>
          <a:endParaRPr lang="en-US"/>
        </a:p>
      </dgm:t>
    </dgm:pt>
    <dgm:pt modelId="{8FA1FDA3-31C8-4C52-95D6-F837D7666374}" type="sibTrans" cxnId="{E4FCECA2-1B46-45D7-BC77-169DF7E943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59D41E-6E17-495B-B516-4CB215F62C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b="0" dirty="0">
              <a:latin typeface="Cambria" pitchFamily="18" charset="0"/>
              <a:ea typeface="Cambria" pitchFamily="18" charset="0"/>
            </a:rPr>
            <a:t>Be specific to your field or sub-field</a:t>
          </a:r>
          <a:endParaRPr lang="en-US" sz="2400" b="0" dirty="0">
            <a:latin typeface="Cambria" pitchFamily="18" charset="0"/>
            <a:ea typeface="Cambria" pitchFamily="18" charset="0"/>
          </a:endParaRPr>
        </a:p>
      </dgm:t>
    </dgm:pt>
    <dgm:pt modelId="{D38BB549-13BE-42F8-999B-66A4A947DF49}" type="parTrans" cxnId="{59E1D575-184C-4F99-8A6B-FAA8A4B1E405}">
      <dgm:prSet/>
      <dgm:spPr/>
      <dgm:t>
        <a:bodyPr/>
        <a:lstStyle/>
        <a:p>
          <a:endParaRPr lang="en-US"/>
        </a:p>
      </dgm:t>
    </dgm:pt>
    <dgm:pt modelId="{0DA8FCFD-7F67-4F8C-97F2-C6BA5062A82D}" type="sibTrans" cxnId="{59E1D575-184C-4F99-8A6B-FAA8A4B1E405}">
      <dgm:prSet/>
      <dgm:spPr/>
      <dgm:t>
        <a:bodyPr/>
        <a:lstStyle/>
        <a:p>
          <a:endParaRPr lang="en-US"/>
        </a:p>
      </dgm:t>
    </dgm:pt>
    <dgm:pt modelId="{661B1ECA-3C3E-4972-B74E-96EAEBE9FA31}" type="pres">
      <dgm:prSet presAssocID="{B4DC5713-EA06-4DA6-9882-40FD37C977F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FB5D940-9842-4906-BF4B-51193FF64B6D}" type="pres">
      <dgm:prSet presAssocID="{CB47191F-0D51-4FE3-8508-9BA33C414B3F}" presName="compNode" presStyleCnt="0"/>
      <dgm:spPr/>
    </dgm:pt>
    <dgm:pt modelId="{C4AFF471-A5ED-4018-95A0-E6A7B3FC1A16}" type="pres">
      <dgm:prSet presAssocID="{CB47191F-0D51-4FE3-8508-9BA33C414B3F}" presName="bgRect" presStyleLbl="bgShp" presStyleIdx="0" presStyleCnt="2"/>
      <dgm:spPr/>
    </dgm:pt>
    <dgm:pt modelId="{331E7286-AD72-4540-9C50-B1542074101B}" type="pres">
      <dgm:prSet presAssocID="{CB47191F-0D51-4FE3-8508-9BA33C414B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Document"/>
        </a:ext>
      </dgm:extLst>
    </dgm:pt>
    <dgm:pt modelId="{FAB9FFAC-6BF9-4518-9E8C-9CEAF823B189}" type="pres">
      <dgm:prSet presAssocID="{CB47191F-0D51-4FE3-8508-9BA33C414B3F}" presName="spaceRect" presStyleCnt="0"/>
      <dgm:spPr/>
    </dgm:pt>
    <dgm:pt modelId="{0FEC7CCB-31E8-4E78-977D-B048DBAFC9C8}" type="pres">
      <dgm:prSet presAssocID="{CB47191F-0D51-4FE3-8508-9BA33C414B3F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D25AB69-AA7C-47B5-897F-B88C79C73ED7}" type="pres">
      <dgm:prSet presAssocID="{8FA1FDA3-31C8-4C52-95D6-F837D7666374}" presName="sibTrans" presStyleCnt="0"/>
      <dgm:spPr/>
    </dgm:pt>
    <dgm:pt modelId="{ACC37DEA-E211-4425-B7E0-4A354F478A67}" type="pres">
      <dgm:prSet presAssocID="{CF59D41E-6E17-495B-B516-4CB215F62C04}" presName="compNode" presStyleCnt="0"/>
      <dgm:spPr/>
    </dgm:pt>
    <dgm:pt modelId="{4D76D960-20F5-45B3-8D95-55C9A74E13D6}" type="pres">
      <dgm:prSet presAssocID="{CF59D41E-6E17-495B-B516-4CB215F62C04}" presName="bgRect" presStyleLbl="bgShp" presStyleIdx="1" presStyleCnt="2"/>
      <dgm:spPr/>
    </dgm:pt>
    <dgm:pt modelId="{F6E921CC-0DFB-4B73-B62B-8FC88A9916D6}" type="pres">
      <dgm:prSet presAssocID="{CF59D41E-6E17-495B-B516-4CB215F62C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Filter"/>
        </a:ext>
      </dgm:extLst>
    </dgm:pt>
    <dgm:pt modelId="{BD0B02D2-EE31-44CB-9B9B-8C47AF8D3F20}" type="pres">
      <dgm:prSet presAssocID="{CF59D41E-6E17-495B-B516-4CB215F62C04}" presName="spaceRect" presStyleCnt="0"/>
      <dgm:spPr/>
    </dgm:pt>
    <dgm:pt modelId="{E5A1BED0-D06D-48A2-8546-A95D8854C444}" type="pres">
      <dgm:prSet presAssocID="{CF59D41E-6E17-495B-B516-4CB215F62C04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BE820D4F-0A38-4485-B53A-25AEEFA9643F}" type="presOf" srcId="{CF59D41E-6E17-495B-B516-4CB215F62C04}" destId="{E5A1BED0-D06D-48A2-8546-A95D8854C444}" srcOrd="0" destOrd="0" presId="urn:microsoft.com/office/officeart/2018/2/layout/IconVerticalSolidList"/>
    <dgm:cxn modelId="{F7B41DCC-E257-40B6-93DA-B936179E5B4A}" type="presOf" srcId="{B4DC5713-EA06-4DA6-9882-40FD37C977F4}" destId="{661B1ECA-3C3E-4972-B74E-96EAEBE9FA31}" srcOrd="0" destOrd="0" presId="urn:microsoft.com/office/officeart/2018/2/layout/IconVerticalSolidList"/>
    <dgm:cxn modelId="{E4FCECA2-1B46-45D7-BC77-169DF7E94377}" srcId="{B4DC5713-EA06-4DA6-9882-40FD37C977F4}" destId="{CB47191F-0D51-4FE3-8508-9BA33C414B3F}" srcOrd="0" destOrd="0" parTransId="{505788E5-36B5-46BD-A941-4223142B506C}" sibTransId="{8FA1FDA3-31C8-4C52-95D6-F837D7666374}"/>
    <dgm:cxn modelId="{24B62BBD-9706-4571-B004-09D16ADFBC6E}" type="presOf" srcId="{CB47191F-0D51-4FE3-8508-9BA33C414B3F}" destId="{0FEC7CCB-31E8-4E78-977D-B048DBAFC9C8}" srcOrd="0" destOrd="0" presId="urn:microsoft.com/office/officeart/2018/2/layout/IconVerticalSolidList"/>
    <dgm:cxn modelId="{59E1D575-184C-4F99-8A6B-FAA8A4B1E405}" srcId="{B4DC5713-EA06-4DA6-9882-40FD37C977F4}" destId="{CF59D41E-6E17-495B-B516-4CB215F62C04}" srcOrd="1" destOrd="0" parTransId="{D38BB549-13BE-42F8-999B-66A4A947DF49}" sibTransId="{0DA8FCFD-7F67-4F8C-97F2-C6BA5062A82D}"/>
    <dgm:cxn modelId="{AB129B32-9D6A-4990-8C7A-8C4497FC3165}" type="presParOf" srcId="{661B1ECA-3C3E-4972-B74E-96EAEBE9FA31}" destId="{1FB5D940-9842-4906-BF4B-51193FF64B6D}" srcOrd="0" destOrd="0" presId="urn:microsoft.com/office/officeart/2018/2/layout/IconVerticalSolidList"/>
    <dgm:cxn modelId="{48B94229-667E-49CE-A619-BD27AA8D9EC7}" type="presParOf" srcId="{1FB5D940-9842-4906-BF4B-51193FF64B6D}" destId="{C4AFF471-A5ED-4018-95A0-E6A7B3FC1A16}" srcOrd="0" destOrd="0" presId="urn:microsoft.com/office/officeart/2018/2/layout/IconVerticalSolidList"/>
    <dgm:cxn modelId="{34B3207D-280E-4F21-95CF-9F4E8A307A25}" type="presParOf" srcId="{1FB5D940-9842-4906-BF4B-51193FF64B6D}" destId="{331E7286-AD72-4540-9C50-B1542074101B}" srcOrd="1" destOrd="0" presId="urn:microsoft.com/office/officeart/2018/2/layout/IconVerticalSolidList"/>
    <dgm:cxn modelId="{876A2C4C-9DB8-4804-8B69-2B08D9B4B3F3}" type="presParOf" srcId="{1FB5D940-9842-4906-BF4B-51193FF64B6D}" destId="{FAB9FFAC-6BF9-4518-9E8C-9CEAF823B189}" srcOrd="2" destOrd="0" presId="urn:microsoft.com/office/officeart/2018/2/layout/IconVerticalSolidList"/>
    <dgm:cxn modelId="{07910EB7-B08E-42A7-90B1-6CF0AD186B38}" type="presParOf" srcId="{1FB5D940-9842-4906-BF4B-51193FF64B6D}" destId="{0FEC7CCB-31E8-4E78-977D-B048DBAFC9C8}" srcOrd="3" destOrd="0" presId="urn:microsoft.com/office/officeart/2018/2/layout/IconVerticalSolidList"/>
    <dgm:cxn modelId="{C443ED41-5AF5-47D5-8079-1FC3832AF6AA}" type="presParOf" srcId="{661B1ECA-3C3E-4972-B74E-96EAEBE9FA31}" destId="{3D25AB69-AA7C-47B5-897F-B88C79C73ED7}" srcOrd="1" destOrd="0" presId="urn:microsoft.com/office/officeart/2018/2/layout/IconVerticalSolidList"/>
    <dgm:cxn modelId="{56255307-C51F-431F-9A14-8DB82B7CF9EB}" type="presParOf" srcId="{661B1ECA-3C3E-4972-B74E-96EAEBE9FA31}" destId="{ACC37DEA-E211-4425-B7E0-4A354F478A67}" srcOrd="2" destOrd="0" presId="urn:microsoft.com/office/officeart/2018/2/layout/IconVerticalSolidList"/>
    <dgm:cxn modelId="{1526CBF5-9982-430B-AB92-C2AAB6742FEE}" type="presParOf" srcId="{ACC37DEA-E211-4425-B7E0-4A354F478A67}" destId="{4D76D960-20F5-45B3-8D95-55C9A74E13D6}" srcOrd="0" destOrd="0" presId="urn:microsoft.com/office/officeart/2018/2/layout/IconVerticalSolidList"/>
    <dgm:cxn modelId="{6C6ED486-3CF4-4C8C-BBB1-5F3C4AA6AA58}" type="presParOf" srcId="{ACC37DEA-E211-4425-B7E0-4A354F478A67}" destId="{F6E921CC-0DFB-4B73-B62B-8FC88A9916D6}" srcOrd="1" destOrd="0" presId="urn:microsoft.com/office/officeart/2018/2/layout/IconVerticalSolidList"/>
    <dgm:cxn modelId="{988377B4-A219-4AB4-9194-20BDA420E16D}" type="presParOf" srcId="{ACC37DEA-E211-4425-B7E0-4A354F478A67}" destId="{BD0B02D2-EE31-44CB-9B9B-8C47AF8D3F20}" srcOrd="2" destOrd="0" presId="urn:microsoft.com/office/officeart/2018/2/layout/IconVerticalSolidList"/>
    <dgm:cxn modelId="{DBF1CB89-C438-4B37-92F7-882B0066B9DB}" type="presParOf" srcId="{ACC37DEA-E211-4425-B7E0-4A354F478A67}" destId="{E5A1BED0-D06D-48A2-8546-A95D8854C4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D71411-8C09-4CF8-8EC6-1FC35603B4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8F117E3D-271B-4AB4-8FEB-4D8BFFF02A4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Cambria" pitchFamily="18" charset="0"/>
              <a:ea typeface="Cambria" pitchFamily="18" charset="0"/>
            </a:rPr>
            <a:t>Motivation</a:t>
          </a:r>
        </a:p>
      </dgm:t>
    </dgm:pt>
    <dgm:pt modelId="{E28792CB-A0D9-427F-822C-F0C264BB1616}" type="parTrans" cxnId="{8B19B12E-434F-47E6-A4DD-CC808BACFDC1}">
      <dgm:prSet/>
      <dgm:spPr/>
      <dgm:t>
        <a:bodyPr/>
        <a:lstStyle/>
        <a:p>
          <a:endParaRPr lang="en-US"/>
        </a:p>
      </dgm:t>
    </dgm:pt>
    <dgm:pt modelId="{6063876D-75E8-4E26-92A3-A3F2E145551C}" type="sibTrans" cxnId="{8B19B12E-434F-47E6-A4DD-CC808BACFDC1}">
      <dgm:prSet/>
      <dgm:spPr/>
      <dgm:t>
        <a:bodyPr/>
        <a:lstStyle/>
        <a:p>
          <a:endParaRPr lang="en-US"/>
        </a:p>
      </dgm:t>
    </dgm:pt>
    <dgm:pt modelId="{657CC940-8B91-4275-B1C9-6DBA340D17B5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Cambria" pitchFamily="18" charset="0"/>
              <a:ea typeface="Cambria" pitchFamily="18" charset="0"/>
            </a:rPr>
            <a:t>Purpose</a:t>
          </a:r>
        </a:p>
      </dgm:t>
    </dgm:pt>
    <dgm:pt modelId="{03406701-CD59-48EA-B415-6206AFF7AE37}" type="parTrans" cxnId="{3812968E-05B4-4AFE-9B66-D88A1FD5D173}">
      <dgm:prSet/>
      <dgm:spPr/>
      <dgm:t>
        <a:bodyPr/>
        <a:lstStyle/>
        <a:p>
          <a:endParaRPr lang="en-US"/>
        </a:p>
      </dgm:t>
    </dgm:pt>
    <dgm:pt modelId="{DDD9FC27-9023-475A-8422-46E777777622}" type="sibTrans" cxnId="{3812968E-05B4-4AFE-9B66-D88A1FD5D173}">
      <dgm:prSet/>
      <dgm:spPr/>
      <dgm:t>
        <a:bodyPr/>
        <a:lstStyle/>
        <a:p>
          <a:endParaRPr lang="en-US"/>
        </a:p>
      </dgm:t>
    </dgm:pt>
    <dgm:pt modelId="{B6226FC5-850D-4418-AE49-A6A2015F8F7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Cambria" pitchFamily="18" charset="0"/>
              <a:ea typeface="Cambria" pitchFamily="18" charset="0"/>
            </a:rPr>
            <a:t>Scope</a:t>
          </a:r>
        </a:p>
      </dgm:t>
    </dgm:pt>
    <dgm:pt modelId="{3B365E96-B9BA-44DD-8248-D604AB2254A3}" type="parTrans" cxnId="{F8711D40-7BCF-48C0-8709-A51BA1A7E85E}">
      <dgm:prSet/>
      <dgm:spPr/>
      <dgm:t>
        <a:bodyPr/>
        <a:lstStyle/>
        <a:p>
          <a:endParaRPr lang="en-US"/>
        </a:p>
      </dgm:t>
    </dgm:pt>
    <dgm:pt modelId="{82EC607B-D8FB-4FDF-A87A-E31EF2560329}" type="sibTrans" cxnId="{F8711D40-7BCF-48C0-8709-A51BA1A7E85E}">
      <dgm:prSet/>
      <dgm:spPr/>
      <dgm:t>
        <a:bodyPr/>
        <a:lstStyle/>
        <a:p>
          <a:endParaRPr lang="en-US"/>
        </a:p>
      </dgm:t>
    </dgm:pt>
    <dgm:pt modelId="{02CE86DA-809D-4029-BAD0-53AFB454747E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Cambria" pitchFamily="18" charset="0"/>
              <a:ea typeface="Cambria" pitchFamily="18" charset="0"/>
            </a:rPr>
            <a:t>Research Questions</a:t>
          </a:r>
        </a:p>
      </dgm:t>
    </dgm:pt>
    <dgm:pt modelId="{402BA1EF-4ED7-46BD-AFB4-171417F91E21}" type="parTrans" cxnId="{DF12894A-5D1B-410C-B9CC-8B0D78927034}">
      <dgm:prSet/>
      <dgm:spPr/>
      <dgm:t>
        <a:bodyPr/>
        <a:lstStyle/>
        <a:p>
          <a:endParaRPr lang="en-US"/>
        </a:p>
      </dgm:t>
    </dgm:pt>
    <dgm:pt modelId="{8DCD8E74-7F7A-4685-BDAC-7D95A0ABA0CB}" type="sibTrans" cxnId="{DF12894A-5D1B-410C-B9CC-8B0D78927034}">
      <dgm:prSet/>
      <dgm:spPr/>
      <dgm:t>
        <a:bodyPr/>
        <a:lstStyle/>
        <a:p>
          <a:endParaRPr lang="en-US"/>
        </a:p>
      </dgm:t>
    </dgm:pt>
    <dgm:pt modelId="{65FE9D92-636E-4546-AE03-CC3195F2A40A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Cambria" pitchFamily="18" charset="0"/>
              <a:ea typeface="Cambria" pitchFamily="18" charset="0"/>
            </a:rPr>
            <a:t>Structure of the Paper</a:t>
          </a:r>
        </a:p>
      </dgm:t>
    </dgm:pt>
    <dgm:pt modelId="{5B87ECF1-11E9-4FE0-8658-93C59CB5E0D3}" type="parTrans" cxnId="{4C7339A8-3F82-4927-90A6-937914CFB54D}">
      <dgm:prSet/>
      <dgm:spPr/>
      <dgm:t>
        <a:bodyPr/>
        <a:lstStyle/>
        <a:p>
          <a:endParaRPr lang="en-US"/>
        </a:p>
      </dgm:t>
    </dgm:pt>
    <dgm:pt modelId="{6674CCBB-3E7B-45D5-927E-E451775B42C0}" type="sibTrans" cxnId="{4C7339A8-3F82-4927-90A6-937914CFB54D}">
      <dgm:prSet/>
      <dgm:spPr/>
      <dgm:t>
        <a:bodyPr/>
        <a:lstStyle/>
        <a:p>
          <a:endParaRPr lang="en-US"/>
        </a:p>
      </dgm:t>
    </dgm:pt>
    <dgm:pt modelId="{B4C7FE0E-A8FD-450C-B619-1548C1A21E7D}" type="pres">
      <dgm:prSet presAssocID="{16D71411-8C09-4CF8-8EC6-1FC35603B4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E184533-2DA2-4ADD-9C7E-5774A08B4EE4}" type="pres">
      <dgm:prSet presAssocID="{8F117E3D-271B-4AB4-8FEB-4D8BFFF02A4C}" presName="compNode" presStyleCnt="0"/>
      <dgm:spPr/>
    </dgm:pt>
    <dgm:pt modelId="{00B2B5C9-B551-4F6A-8A35-6102B4CA6E25}" type="pres">
      <dgm:prSet presAssocID="{8F117E3D-271B-4AB4-8FEB-4D8BFFF02A4C}" presName="iconBgRect" presStyleLbl="bgShp" presStyleIdx="0" presStyleCnt="5"/>
      <dgm:spPr>
        <a:solidFill>
          <a:schemeClr val="accent2">
            <a:lumMod val="60000"/>
            <a:lumOff val="40000"/>
          </a:schemeClr>
        </a:solidFill>
      </dgm:spPr>
    </dgm:pt>
    <dgm:pt modelId="{461D7E28-88BA-4682-8F04-1883CC505176}" type="pres">
      <dgm:prSet presAssocID="{8F117E3D-271B-4AB4-8FEB-4D8BFFF02A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Head with Gears"/>
        </a:ext>
      </dgm:extLst>
    </dgm:pt>
    <dgm:pt modelId="{5A174C13-E738-4FB1-9DE3-B01E14C0BE87}" type="pres">
      <dgm:prSet presAssocID="{8F117E3D-271B-4AB4-8FEB-4D8BFFF02A4C}" presName="spaceRect" presStyleCnt="0"/>
      <dgm:spPr/>
    </dgm:pt>
    <dgm:pt modelId="{92FDCF86-8AA8-4D99-9593-8D4451ED4441}" type="pres">
      <dgm:prSet presAssocID="{8F117E3D-271B-4AB4-8FEB-4D8BFFF02A4C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0C09D94-AD24-4208-8293-ADAE806408CC}" type="pres">
      <dgm:prSet presAssocID="{6063876D-75E8-4E26-92A3-A3F2E145551C}" presName="sibTrans" presStyleCnt="0"/>
      <dgm:spPr/>
    </dgm:pt>
    <dgm:pt modelId="{861E2797-BE56-4F21-8722-B4D9B158FC5B}" type="pres">
      <dgm:prSet presAssocID="{657CC940-8B91-4275-B1C9-6DBA340D17B5}" presName="compNode" presStyleCnt="0"/>
      <dgm:spPr/>
    </dgm:pt>
    <dgm:pt modelId="{3088A64C-2CEB-473F-8DD9-F9E979A566FC}" type="pres">
      <dgm:prSet presAssocID="{657CC940-8B91-4275-B1C9-6DBA340D17B5}" presName="iconBgRect" presStyleLbl="bgShp" presStyleIdx="1" presStyleCnt="5"/>
      <dgm:spPr>
        <a:solidFill>
          <a:schemeClr val="accent2">
            <a:lumMod val="60000"/>
            <a:lumOff val="40000"/>
          </a:schemeClr>
        </a:solidFill>
      </dgm:spPr>
    </dgm:pt>
    <dgm:pt modelId="{E1197060-9E1D-42FD-8926-BE0AD19AAEA6}" type="pres">
      <dgm:prSet presAssocID="{657CC940-8B91-4275-B1C9-6DBA340D17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Bullseye"/>
        </a:ext>
      </dgm:extLst>
    </dgm:pt>
    <dgm:pt modelId="{F1C20524-478D-4AF6-BA82-30B67089BEE3}" type="pres">
      <dgm:prSet presAssocID="{657CC940-8B91-4275-B1C9-6DBA340D17B5}" presName="spaceRect" presStyleCnt="0"/>
      <dgm:spPr/>
    </dgm:pt>
    <dgm:pt modelId="{11922B99-F1A2-4C49-B1D4-5EF7B97CF8AD}" type="pres">
      <dgm:prSet presAssocID="{657CC940-8B91-4275-B1C9-6DBA340D17B5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76E976E0-BBBE-4B66-B0DD-5516AEE6CA32}" type="pres">
      <dgm:prSet presAssocID="{DDD9FC27-9023-475A-8422-46E777777622}" presName="sibTrans" presStyleCnt="0"/>
      <dgm:spPr/>
    </dgm:pt>
    <dgm:pt modelId="{33F9E4DF-00CB-4E37-B0D8-7B0CA35D1F09}" type="pres">
      <dgm:prSet presAssocID="{B6226FC5-850D-4418-AE49-A6A2015F8F7C}" presName="compNode" presStyleCnt="0"/>
      <dgm:spPr/>
    </dgm:pt>
    <dgm:pt modelId="{325C49C4-F443-4434-A06D-913212EDA1CC}" type="pres">
      <dgm:prSet presAssocID="{B6226FC5-850D-4418-AE49-A6A2015F8F7C}" presName="iconBgRect" presStyleLbl="bgShp" presStyleIdx="2" presStyleCnt="5"/>
      <dgm:spPr>
        <a:solidFill>
          <a:schemeClr val="accent2">
            <a:lumMod val="60000"/>
            <a:lumOff val="40000"/>
          </a:schemeClr>
        </a:solidFill>
      </dgm:spPr>
    </dgm:pt>
    <dgm:pt modelId="{48263001-B966-4360-B191-09C80AD965AE}" type="pres">
      <dgm:prSet presAssocID="{B6226FC5-850D-4418-AE49-A6A2015F8F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Checkmark"/>
        </a:ext>
      </dgm:extLst>
    </dgm:pt>
    <dgm:pt modelId="{64D9E5C6-D46A-4689-ACF9-FDD9C23D55B5}" type="pres">
      <dgm:prSet presAssocID="{B6226FC5-850D-4418-AE49-A6A2015F8F7C}" presName="spaceRect" presStyleCnt="0"/>
      <dgm:spPr/>
    </dgm:pt>
    <dgm:pt modelId="{CB359B58-C122-4ACF-A040-822A7A873D64}" type="pres">
      <dgm:prSet presAssocID="{B6226FC5-850D-4418-AE49-A6A2015F8F7C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70280399-E180-4FF2-9AE5-30350C52D24D}" type="pres">
      <dgm:prSet presAssocID="{82EC607B-D8FB-4FDF-A87A-E31EF2560329}" presName="sibTrans" presStyleCnt="0"/>
      <dgm:spPr/>
    </dgm:pt>
    <dgm:pt modelId="{FF84D35C-1689-46CF-8390-DB5099BC7622}" type="pres">
      <dgm:prSet presAssocID="{02CE86DA-809D-4029-BAD0-53AFB454747E}" presName="compNode" presStyleCnt="0"/>
      <dgm:spPr/>
    </dgm:pt>
    <dgm:pt modelId="{1E65F433-39D0-4587-8CF1-1E675305A6D6}" type="pres">
      <dgm:prSet presAssocID="{02CE86DA-809D-4029-BAD0-53AFB454747E}" presName="iconBgRect" presStyleLbl="bgShp" presStyleIdx="3" presStyleCnt="5"/>
      <dgm:spPr>
        <a:solidFill>
          <a:schemeClr val="accent2">
            <a:lumMod val="60000"/>
            <a:lumOff val="40000"/>
          </a:schemeClr>
        </a:solidFill>
      </dgm:spPr>
    </dgm:pt>
    <dgm:pt modelId="{19A09A4E-28C3-4824-B405-D78F1BB39E0F}" type="pres">
      <dgm:prSet presAssocID="{02CE86DA-809D-4029-BAD0-53AFB45474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Question mark"/>
        </a:ext>
      </dgm:extLst>
    </dgm:pt>
    <dgm:pt modelId="{0F542C80-E7DF-40F2-84C1-87FC6CE8CE83}" type="pres">
      <dgm:prSet presAssocID="{02CE86DA-809D-4029-BAD0-53AFB454747E}" presName="spaceRect" presStyleCnt="0"/>
      <dgm:spPr/>
    </dgm:pt>
    <dgm:pt modelId="{9C06DFB9-C98E-415C-BCB6-4664D432018D}" type="pres">
      <dgm:prSet presAssocID="{02CE86DA-809D-4029-BAD0-53AFB454747E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A5A8E14-6331-4565-9F8E-4986DEB3ECAE}" type="pres">
      <dgm:prSet presAssocID="{8DCD8E74-7F7A-4685-BDAC-7D95A0ABA0CB}" presName="sibTrans" presStyleCnt="0"/>
      <dgm:spPr/>
    </dgm:pt>
    <dgm:pt modelId="{3B22EC3A-A1CC-4BC2-8DBD-C4B99AF143DA}" type="pres">
      <dgm:prSet presAssocID="{65FE9D92-636E-4546-AE03-CC3195F2A40A}" presName="compNode" presStyleCnt="0"/>
      <dgm:spPr/>
    </dgm:pt>
    <dgm:pt modelId="{84607196-5A66-48C5-8101-A07CD69CA76A}" type="pres">
      <dgm:prSet presAssocID="{65FE9D92-636E-4546-AE03-CC3195F2A40A}" presName="iconBgRect" presStyleLbl="bgShp" presStyleIdx="4" presStyleCnt="5"/>
      <dgm:spPr>
        <a:solidFill>
          <a:schemeClr val="accent2">
            <a:lumMod val="60000"/>
            <a:lumOff val="40000"/>
          </a:schemeClr>
        </a:solidFill>
      </dgm:spPr>
    </dgm:pt>
    <dgm:pt modelId="{E1C948B0-D4FA-411E-B327-DC0CA4C4A312}" type="pres">
      <dgm:prSet presAssocID="{65FE9D92-636E-4546-AE03-CC3195F2A4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Document"/>
        </a:ext>
      </dgm:extLst>
    </dgm:pt>
    <dgm:pt modelId="{6554A429-294F-4D93-8B51-8F4153A4AE2E}" type="pres">
      <dgm:prSet presAssocID="{65FE9D92-636E-4546-AE03-CC3195F2A40A}" presName="spaceRect" presStyleCnt="0"/>
      <dgm:spPr/>
    </dgm:pt>
    <dgm:pt modelId="{9DCA83A4-B48F-448F-9AB8-EE84195F318E}" type="pres">
      <dgm:prSet presAssocID="{65FE9D92-636E-4546-AE03-CC3195F2A40A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711D40-7BCF-48C0-8709-A51BA1A7E85E}" srcId="{16D71411-8C09-4CF8-8EC6-1FC35603B425}" destId="{B6226FC5-850D-4418-AE49-A6A2015F8F7C}" srcOrd="2" destOrd="0" parTransId="{3B365E96-B9BA-44DD-8248-D604AB2254A3}" sibTransId="{82EC607B-D8FB-4FDF-A87A-E31EF2560329}"/>
    <dgm:cxn modelId="{FEC57578-E777-4B23-9876-8363CE94707F}" type="presOf" srcId="{65FE9D92-636E-4546-AE03-CC3195F2A40A}" destId="{9DCA83A4-B48F-448F-9AB8-EE84195F318E}" srcOrd="0" destOrd="0" presId="urn:microsoft.com/office/officeart/2018/5/layout/IconCircleLabelList"/>
    <dgm:cxn modelId="{DF12894A-5D1B-410C-B9CC-8B0D78927034}" srcId="{16D71411-8C09-4CF8-8EC6-1FC35603B425}" destId="{02CE86DA-809D-4029-BAD0-53AFB454747E}" srcOrd="3" destOrd="0" parTransId="{402BA1EF-4ED7-46BD-AFB4-171417F91E21}" sibTransId="{8DCD8E74-7F7A-4685-BDAC-7D95A0ABA0CB}"/>
    <dgm:cxn modelId="{4C7339A8-3F82-4927-90A6-937914CFB54D}" srcId="{16D71411-8C09-4CF8-8EC6-1FC35603B425}" destId="{65FE9D92-636E-4546-AE03-CC3195F2A40A}" srcOrd="4" destOrd="0" parTransId="{5B87ECF1-11E9-4FE0-8658-93C59CB5E0D3}" sibTransId="{6674CCBB-3E7B-45D5-927E-E451775B42C0}"/>
    <dgm:cxn modelId="{E78FBAC8-8EE6-40D1-9460-BAF5A27F0E73}" type="presOf" srcId="{657CC940-8B91-4275-B1C9-6DBA340D17B5}" destId="{11922B99-F1A2-4C49-B1D4-5EF7B97CF8AD}" srcOrd="0" destOrd="0" presId="urn:microsoft.com/office/officeart/2018/5/layout/IconCircleLabelList"/>
    <dgm:cxn modelId="{8B19B12E-434F-47E6-A4DD-CC808BACFDC1}" srcId="{16D71411-8C09-4CF8-8EC6-1FC35603B425}" destId="{8F117E3D-271B-4AB4-8FEB-4D8BFFF02A4C}" srcOrd="0" destOrd="0" parTransId="{E28792CB-A0D9-427F-822C-F0C264BB1616}" sibTransId="{6063876D-75E8-4E26-92A3-A3F2E145551C}"/>
    <dgm:cxn modelId="{8CB2ACEE-E8AB-4DD9-8BA4-C86FE33ECAA7}" type="presOf" srcId="{B6226FC5-850D-4418-AE49-A6A2015F8F7C}" destId="{CB359B58-C122-4ACF-A040-822A7A873D64}" srcOrd="0" destOrd="0" presId="urn:microsoft.com/office/officeart/2018/5/layout/IconCircleLabelList"/>
    <dgm:cxn modelId="{CF2A9CD9-D30A-43A1-AFCD-41DC534EB5F4}" type="presOf" srcId="{16D71411-8C09-4CF8-8EC6-1FC35603B425}" destId="{B4C7FE0E-A8FD-450C-B619-1548C1A21E7D}" srcOrd="0" destOrd="0" presId="urn:microsoft.com/office/officeart/2018/5/layout/IconCircleLabelList"/>
    <dgm:cxn modelId="{ED37D085-610D-4F8A-ABF0-8AF2F450A007}" type="presOf" srcId="{02CE86DA-809D-4029-BAD0-53AFB454747E}" destId="{9C06DFB9-C98E-415C-BCB6-4664D432018D}" srcOrd="0" destOrd="0" presId="urn:microsoft.com/office/officeart/2018/5/layout/IconCircleLabelList"/>
    <dgm:cxn modelId="{2BA0557A-DF6F-4094-A433-E8A5BD675EFF}" type="presOf" srcId="{8F117E3D-271B-4AB4-8FEB-4D8BFFF02A4C}" destId="{92FDCF86-8AA8-4D99-9593-8D4451ED4441}" srcOrd="0" destOrd="0" presId="urn:microsoft.com/office/officeart/2018/5/layout/IconCircleLabelList"/>
    <dgm:cxn modelId="{3812968E-05B4-4AFE-9B66-D88A1FD5D173}" srcId="{16D71411-8C09-4CF8-8EC6-1FC35603B425}" destId="{657CC940-8B91-4275-B1C9-6DBA340D17B5}" srcOrd="1" destOrd="0" parTransId="{03406701-CD59-48EA-B415-6206AFF7AE37}" sibTransId="{DDD9FC27-9023-475A-8422-46E777777622}"/>
    <dgm:cxn modelId="{705E1407-6DD2-4D70-A35C-3337DFC4716F}" type="presParOf" srcId="{B4C7FE0E-A8FD-450C-B619-1548C1A21E7D}" destId="{6E184533-2DA2-4ADD-9C7E-5774A08B4EE4}" srcOrd="0" destOrd="0" presId="urn:microsoft.com/office/officeart/2018/5/layout/IconCircleLabelList"/>
    <dgm:cxn modelId="{5546B0C6-15DD-4FC2-B5B4-6D5B5A68F1BF}" type="presParOf" srcId="{6E184533-2DA2-4ADD-9C7E-5774A08B4EE4}" destId="{00B2B5C9-B551-4F6A-8A35-6102B4CA6E25}" srcOrd="0" destOrd="0" presId="urn:microsoft.com/office/officeart/2018/5/layout/IconCircleLabelList"/>
    <dgm:cxn modelId="{F589BCBB-793B-456C-AF4E-2BFB4B3E4171}" type="presParOf" srcId="{6E184533-2DA2-4ADD-9C7E-5774A08B4EE4}" destId="{461D7E28-88BA-4682-8F04-1883CC505176}" srcOrd="1" destOrd="0" presId="urn:microsoft.com/office/officeart/2018/5/layout/IconCircleLabelList"/>
    <dgm:cxn modelId="{55546F9A-FBE5-4D86-8A84-575A60324C7F}" type="presParOf" srcId="{6E184533-2DA2-4ADD-9C7E-5774A08B4EE4}" destId="{5A174C13-E738-4FB1-9DE3-B01E14C0BE87}" srcOrd="2" destOrd="0" presId="urn:microsoft.com/office/officeart/2018/5/layout/IconCircleLabelList"/>
    <dgm:cxn modelId="{74B6915E-E56B-462C-9DB2-CD7F4984EA9E}" type="presParOf" srcId="{6E184533-2DA2-4ADD-9C7E-5774A08B4EE4}" destId="{92FDCF86-8AA8-4D99-9593-8D4451ED4441}" srcOrd="3" destOrd="0" presId="urn:microsoft.com/office/officeart/2018/5/layout/IconCircleLabelList"/>
    <dgm:cxn modelId="{6C7285F6-0E18-4FF6-990E-035501FD49D9}" type="presParOf" srcId="{B4C7FE0E-A8FD-450C-B619-1548C1A21E7D}" destId="{D0C09D94-AD24-4208-8293-ADAE806408CC}" srcOrd="1" destOrd="0" presId="urn:microsoft.com/office/officeart/2018/5/layout/IconCircleLabelList"/>
    <dgm:cxn modelId="{591F451D-CF74-4CEE-8311-FDBA98ECECCF}" type="presParOf" srcId="{B4C7FE0E-A8FD-450C-B619-1548C1A21E7D}" destId="{861E2797-BE56-4F21-8722-B4D9B158FC5B}" srcOrd="2" destOrd="0" presId="urn:microsoft.com/office/officeart/2018/5/layout/IconCircleLabelList"/>
    <dgm:cxn modelId="{01EB7A7B-4B89-4813-A0FE-EAC120CA9F83}" type="presParOf" srcId="{861E2797-BE56-4F21-8722-B4D9B158FC5B}" destId="{3088A64C-2CEB-473F-8DD9-F9E979A566FC}" srcOrd="0" destOrd="0" presId="urn:microsoft.com/office/officeart/2018/5/layout/IconCircleLabelList"/>
    <dgm:cxn modelId="{38F1467F-2A97-4AA2-AB62-35610583B6A7}" type="presParOf" srcId="{861E2797-BE56-4F21-8722-B4D9B158FC5B}" destId="{E1197060-9E1D-42FD-8926-BE0AD19AAEA6}" srcOrd="1" destOrd="0" presId="urn:microsoft.com/office/officeart/2018/5/layout/IconCircleLabelList"/>
    <dgm:cxn modelId="{F98820ED-133A-4F83-9509-919040949E84}" type="presParOf" srcId="{861E2797-BE56-4F21-8722-B4D9B158FC5B}" destId="{F1C20524-478D-4AF6-BA82-30B67089BEE3}" srcOrd="2" destOrd="0" presId="urn:microsoft.com/office/officeart/2018/5/layout/IconCircleLabelList"/>
    <dgm:cxn modelId="{A2C9E89D-F2BE-4BA4-A74E-E201FB346D83}" type="presParOf" srcId="{861E2797-BE56-4F21-8722-B4D9B158FC5B}" destId="{11922B99-F1A2-4C49-B1D4-5EF7B97CF8AD}" srcOrd="3" destOrd="0" presId="urn:microsoft.com/office/officeart/2018/5/layout/IconCircleLabelList"/>
    <dgm:cxn modelId="{AC1FA2EC-DB18-45D5-8394-AE860E7E4A54}" type="presParOf" srcId="{B4C7FE0E-A8FD-450C-B619-1548C1A21E7D}" destId="{76E976E0-BBBE-4B66-B0DD-5516AEE6CA32}" srcOrd="3" destOrd="0" presId="urn:microsoft.com/office/officeart/2018/5/layout/IconCircleLabelList"/>
    <dgm:cxn modelId="{008BC5B7-DF09-4831-9F1E-25A4955EDBD3}" type="presParOf" srcId="{B4C7FE0E-A8FD-450C-B619-1548C1A21E7D}" destId="{33F9E4DF-00CB-4E37-B0D8-7B0CA35D1F09}" srcOrd="4" destOrd="0" presId="urn:microsoft.com/office/officeart/2018/5/layout/IconCircleLabelList"/>
    <dgm:cxn modelId="{770AC1EF-36C1-4494-BA65-DFEFE5FFBF58}" type="presParOf" srcId="{33F9E4DF-00CB-4E37-B0D8-7B0CA35D1F09}" destId="{325C49C4-F443-4434-A06D-913212EDA1CC}" srcOrd="0" destOrd="0" presId="urn:microsoft.com/office/officeart/2018/5/layout/IconCircleLabelList"/>
    <dgm:cxn modelId="{7D8E6991-1696-48E4-957D-E886F3E3B549}" type="presParOf" srcId="{33F9E4DF-00CB-4E37-B0D8-7B0CA35D1F09}" destId="{48263001-B966-4360-B191-09C80AD965AE}" srcOrd="1" destOrd="0" presId="urn:microsoft.com/office/officeart/2018/5/layout/IconCircleLabelList"/>
    <dgm:cxn modelId="{E8C71088-28BB-434A-BCBF-0E1203D11AD4}" type="presParOf" srcId="{33F9E4DF-00CB-4E37-B0D8-7B0CA35D1F09}" destId="{64D9E5C6-D46A-4689-ACF9-FDD9C23D55B5}" srcOrd="2" destOrd="0" presId="urn:microsoft.com/office/officeart/2018/5/layout/IconCircleLabelList"/>
    <dgm:cxn modelId="{6B471F79-77E2-4405-AFB2-F173DABE405C}" type="presParOf" srcId="{33F9E4DF-00CB-4E37-B0D8-7B0CA35D1F09}" destId="{CB359B58-C122-4ACF-A040-822A7A873D64}" srcOrd="3" destOrd="0" presId="urn:microsoft.com/office/officeart/2018/5/layout/IconCircleLabelList"/>
    <dgm:cxn modelId="{25C84F8F-F445-49E1-80F4-79F947326B20}" type="presParOf" srcId="{B4C7FE0E-A8FD-450C-B619-1548C1A21E7D}" destId="{70280399-E180-4FF2-9AE5-30350C52D24D}" srcOrd="5" destOrd="0" presId="urn:microsoft.com/office/officeart/2018/5/layout/IconCircleLabelList"/>
    <dgm:cxn modelId="{056D5743-C463-4F70-B701-9866DF736CAE}" type="presParOf" srcId="{B4C7FE0E-A8FD-450C-B619-1548C1A21E7D}" destId="{FF84D35C-1689-46CF-8390-DB5099BC7622}" srcOrd="6" destOrd="0" presId="urn:microsoft.com/office/officeart/2018/5/layout/IconCircleLabelList"/>
    <dgm:cxn modelId="{992FBC31-412F-448E-B2E8-880866B56EA1}" type="presParOf" srcId="{FF84D35C-1689-46CF-8390-DB5099BC7622}" destId="{1E65F433-39D0-4587-8CF1-1E675305A6D6}" srcOrd="0" destOrd="0" presId="urn:microsoft.com/office/officeart/2018/5/layout/IconCircleLabelList"/>
    <dgm:cxn modelId="{6D808675-F569-4463-B399-2ABE44234C3E}" type="presParOf" srcId="{FF84D35C-1689-46CF-8390-DB5099BC7622}" destId="{19A09A4E-28C3-4824-B405-D78F1BB39E0F}" srcOrd="1" destOrd="0" presId="urn:microsoft.com/office/officeart/2018/5/layout/IconCircleLabelList"/>
    <dgm:cxn modelId="{BABC42FC-D129-410C-904D-4C735785823D}" type="presParOf" srcId="{FF84D35C-1689-46CF-8390-DB5099BC7622}" destId="{0F542C80-E7DF-40F2-84C1-87FC6CE8CE83}" srcOrd="2" destOrd="0" presId="urn:microsoft.com/office/officeart/2018/5/layout/IconCircleLabelList"/>
    <dgm:cxn modelId="{C4FD0C42-640F-40B2-84C8-8AF429A18111}" type="presParOf" srcId="{FF84D35C-1689-46CF-8390-DB5099BC7622}" destId="{9C06DFB9-C98E-415C-BCB6-4664D432018D}" srcOrd="3" destOrd="0" presId="urn:microsoft.com/office/officeart/2018/5/layout/IconCircleLabelList"/>
    <dgm:cxn modelId="{01695236-E2FE-4F93-87B6-E5DF110115F6}" type="presParOf" srcId="{B4C7FE0E-A8FD-450C-B619-1548C1A21E7D}" destId="{BA5A8E14-6331-4565-9F8E-4986DEB3ECAE}" srcOrd="7" destOrd="0" presId="urn:microsoft.com/office/officeart/2018/5/layout/IconCircleLabelList"/>
    <dgm:cxn modelId="{F48D42D8-2B95-457B-ADFE-EB689BC797AE}" type="presParOf" srcId="{B4C7FE0E-A8FD-450C-B619-1548C1A21E7D}" destId="{3B22EC3A-A1CC-4BC2-8DBD-C4B99AF143DA}" srcOrd="8" destOrd="0" presId="urn:microsoft.com/office/officeart/2018/5/layout/IconCircleLabelList"/>
    <dgm:cxn modelId="{E0AA8D89-139F-45E8-9C3A-588EE7CDA2DE}" type="presParOf" srcId="{3B22EC3A-A1CC-4BC2-8DBD-C4B99AF143DA}" destId="{84607196-5A66-48C5-8101-A07CD69CA76A}" srcOrd="0" destOrd="0" presId="urn:microsoft.com/office/officeart/2018/5/layout/IconCircleLabelList"/>
    <dgm:cxn modelId="{DD4724C8-BA32-429B-AD28-5C8D7D49DA29}" type="presParOf" srcId="{3B22EC3A-A1CC-4BC2-8DBD-C4B99AF143DA}" destId="{E1C948B0-D4FA-411E-B327-DC0CA4C4A312}" srcOrd="1" destOrd="0" presId="urn:microsoft.com/office/officeart/2018/5/layout/IconCircleLabelList"/>
    <dgm:cxn modelId="{FA664522-DF7A-4BA3-B09F-58B04BE1036B}" type="presParOf" srcId="{3B22EC3A-A1CC-4BC2-8DBD-C4B99AF143DA}" destId="{6554A429-294F-4D93-8B51-8F4153A4AE2E}" srcOrd="2" destOrd="0" presId="urn:microsoft.com/office/officeart/2018/5/layout/IconCircleLabelList"/>
    <dgm:cxn modelId="{1648A2C0-6169-4AF2-98C0-A6B6A11AF5F8}" type="presParOf" srcId="{3B22EC3A-A1CC-4BC2-8DBD-C4B99AF143DA}" destId="{9DCA83A4-B48F-448F-9AB8-EE84195F31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B1A9BD-CE03-4FDE-BDB3-133ED687D111}">
      <dsp:nvSpPr>
        <dsp:cNvPr id="0" name=""/>
        <dsp:cNvSpPr/>
      </dsp:nvSpPr>
      <dsp:spPr>
        <a:xfrm>
          <a:off x="0" y="320699"/>
          <a:ext cx="5257800" cy="195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416560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spc="-50" baseline="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+mj-cs"/>
            </a:rPr>
            <a:t>still, you are learner.</a:t>
          </a:r>
          <a:endParaRPr lang="en-US" sz="1600" kern="1200" spc="-50" baseline="0" dirty="0">
            <a:solidFill>
              <a:schemeClr val="tx1"/>
            </a:solidFill>
            <a:latin typeface="Cambria" pitchFamily="18" charset="0"/>
            <a:ea typeface="Cambria" pitchFamily="18" charset="0"/>
            <a:cs typeface="+mj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spc="-50" baseline="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+mj-cs"/>
            </a:rPr>
            <a:t>are writings by scholars for other scholars.</a:t>
          </a:r>
          <a:endParaRPr lang="en-US" sz="1600" kern="1200" spc="-50" baseline="0" dirty="0">
            <a:solidFill>
              <a:schemeClr val="tx1"/>
            </a:solidFill>
            <a:latin typeface="Cambria" pitchFamily="18" charset="0"/>
            <a:ea typeface="Cambria" pitchFamily="18" charset="0"/>
            <a:cs typeface="+mj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spc="-50" baseline="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+mj-cs"/>
            </a:rPr>
            <a:t>are devoted to topics and questions that are of interest to the academic community.</a:t>
          </a:r>
          <a:endParaRPr lang="en-US" sz="1600" kern="1200" spc="-50" baseline="0" dirty="0">
            <a:solidFill>
              <a:schemeClr val="tx1"/>
            </a:solidFill>
            <a:latin typeface="Cambria" pitchFamily="18" charset="0"/>
            <a:ea typeface="Cambria" pitchFamily="18" charset="0"/>
            <a:cs typeface="+mj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spc="-50" baseline="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+mj-cs"/>
            </a:rPr>
            <a:t>present with depth, logic, unity clarity, grammatically structured and a sound argument.</a:t>
          </a:r>
          <a:endParaRPr lang="en-US" sz="1600" kern="1200" spc="-50" baseline="0" dirty="0">
            <a:solidFill>
              <a:schemeClr val="tx1"/>
            </a:solidFill>
            <a:latin typeface="Cambria" pitchFamily="18" charset="0"/>
            <a:ea typeface="Cambria" pitchFamily="18" charset="0"/>
            <a:cs typeface="+mj-cs"/>
          </a:endParaRPr>
        </a:p>
      </dsp:txBody>
      <dsp:txXfrm>
        <a:off x="0" y="320699"/>
        <a:ext cx="5257800" cy="1953000"/>
      </dsp:txXfrm>
    </dsp:sp>
    <dsp:sp modelId="{1970CC6B-C9B5-49DF-9D8D-F7D613B8014D}">
      <dsp:nvSpPr>
        <dsp:cNvPr id="0" name=""/>
        <dsp:cNvSpPr/>
      </dsp:nvSpPr>
      <dsp:spPr>
        <a:xfrm>
          <a:off x="262890" y="25499"/>
          <a:ext cx="3680460" cy="5904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latin typeface="Cambria" pitchFamily="18" charset="0"/>
              <a:ea typeface="Cambria" pitchFamily="18" charset="0"/>
            </a:rPr>
            <a:t>Academic writing:</a:t>
          </a:r>
          <a:endParaRPr lang="en-US" sz="2000" kern="1200" dirty="0">
            <a:latin typeface="Cambria" pitchFamily="18" charset="0"/>
            <a:ea typeface="Cambria" pitchFamily="18" charset="0"/>
          </a:endParaRPr>
        </a:p>
      </dsp:txBody>
      <dsp:txXfrm>
        <a:off x="262890" y="25499"/>
        <a:ext cx="3680460" cy="590400"/>
      </dsp:txXfrm>
    </dsp:sp>
    <dsp:sp modelId="{3CC86844-2555-4B2E-A342-AC693C1CEEF4}">
      <dsp:nvSpPr>
        <dsp:cNvPr id="0" name=""/>
        <dsp:cNvSpPr/>
      </dsp:nvSpPr>
      <dsp:spPr>
        <a:xfrm>
          <a:off x="0" y="2676900"/>
          <a:ext cx="5257800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416560" rIns="4080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latin typeface="Cambria" pitchFamily="18" charset="0"/>
              <a:ea typeface="Cambria" pitchFamily="18" charset="0"/>
            </a:rPr>
            <a:t>Referees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latin typeface="Cambria" pitchFamily="18" charset="0"/>
              <a:ea typeface="Cambria" pitchFamily="18" charset="0"/>
            </a:rPr>
            <a:t>journal readers 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Cambria" pitchFamily="18" charset="0"/>
              <a:ea typeface="Cambria" pitchFamily="18" charset="0"/>
            </a:rPr>
            <a:t>General audiences</a:t>
          </a:r>
        </a:p>
      </dsp:txBody>
      <dsp:txXfrm>
        <a:off x="0" y="2676900"/>
        <a:ext cx="5257800" cy="1260000"/>
      </dsp:txXfrm>
    </dsp:sp>
    <dsp:sp modelId="{647E90D7-B2E9-4D92-B6E6-EFF510C8B949}">
      <dsp:nvSpPr>
        <dsp:cNvPr id="0" name=""/>
        <dsp:cNvSpPr/>
      </dsp:nvSpPr>
      <dsp:spPr>
        <a:xfrm>
          <a:off x="262890" y="2381700"/>
          <a:ext cx="3680460" cy="5904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Cambria" pitchFamily="18" charset="0"/>
              <a:ea typeface="Cambria" pitchFamily="18" charset="0"/>
            </a:rPr>
            <a:t>Audience:</a:t>
          </a:r>
        </a:p>
      </dsp:txBody>
      <dsp:txXfrm>
        <a:off x="262890" y="2381700"/>
        <a:ext cx="3680460" cy="5904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6ED4F1-6687-48DA-9E26-C2F1711CC99B}">
      <dsp:nvSpPr>
        <dsp:cNvPr id="0" name=""/>
        <dsp:cNvSpPr/>
      </dsp:nvSpPr>
      <dsp:spPr>
        <a:xfrm>
          <a:off x="973926" y="330318"/>
          <a:ext cx="609082" cy="609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CF11B-4EBD-4BD6-A73D-B20FD7196B59}">
      <dsp:nvSpPr>
        <dsp:cNvPr id="0" name=""/>
        <dsp:cNvSpPr/>
      </dsp:nvSpPr>
      <dsp:spPr>
        <a:xfrm>
          <a:off x="601710" y="1130122"/>
          <a:ext cx="1353515" cy="63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>
              <a:latin typeface="Cambria" pitchFamily="18" charset="0"/>
              <a:ea typeface="Cambria" pitchFamily="18" charset="0"/>
            </a:rPr>
            <a:t>Interview</a:t>
          </a:r>
          <a:endParaRPr lang="en-US" sz="2200" kern="1200" dirty="0">
            <a:latin typeface="Cambria" pitchFamily="18" charset="0"/>
            <a:ea typeface="Cambria" pitchFamily="18" charset="0"/>
          </a:endParaRPr>
        </a:p>
      </dsp:txBody>
      <dsp:txXfrm>
        <a:off x="601710" y="1130122"/>
        <a:ext cx="1353515" cy="632579"/>
      </dsp:txXfrm>
    </dsp:sp>
    <dsp:sp modelId="{0D7C42A6-E807-4FDE-90C3-B4E177332CC5}">
      <dsp:nvSpPr>
        <dsp:cNvPr id="0" name=""/>
        <dsp:cNvSpPr/>
      </dsp:nvSpPr>
      <dsp:spPr>
        <a:xfrm>
          <a:off x="2727589" y="334232"/>
          <a:ext cx="609082" cy="609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4B93A-7A4D-4ABE-894C-BF1B46A3D5E7}">
      <dsp:nvSpPr>
        <dsp:cNvPr id="0" name=""/>
        <dsp:cNvSpPr/>
      </dsp:nvSpPr>
      <dsp:spPr>
        <a:xfrm>
          <a:off x="2192091" y="1141865"/>
          <a:ext cx="1680078" cy="61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>
              <a:latin typeface="Cambria" pitchFamily="18" charset="0"/>
              <a:ea typeface="Cambria" pitchFamily="18" charset="0"/>
            </a:rPr>
            <a:t>Observation</a:t>
          </a:r>
          <a:endParaRPr lang="en-US" sz="2200" kern="1200" dirty="0">
            <a:latin typeface="Cambria" pitchFamily="18" charset="0"/>
            <a:ea typeface="Cambria" pitchFamily="18" charset="0"/>
          </a:endParaRPr>
        </a:p>
      </dsp:txBody>
      <dsp:txXfrm>
        <a:off x="2192091" y="1141865"/>
        <a:ext cx="1680078" cy="616921"/>
      </dsp:txXfrm>
    </dsp:sp>
    <dsp:sp modelId="{EFBCDA29-36CF-493E-AD2B-52A2E2037697}">
      <dsp:nvSpPr>
        <dsp:cNvPr id="0" name=""/>
        <dsp:cNvSpPr/>
      </dsp:nvSpPr>
      <dsp:spPr>
        <a:xfrm>
          <a:off x="4578230" y="336442"/>
          <a:ext cx="609082" cy="609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EB6A5-AD3B-4AF9-940E-F948452C895C}">
      <dsp:nvSpPr>
        <dsp:cNvPr id="0" name=""/>
        <dsp:cNvSpPr/>
      </dsp:nvSpPr>
      <dsp:spPr>
        <a:xfrm>
          <a:off x="4109034" y="1148496"/>
          <a:ext cx="1547474" cy="60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>
              <a:latin typeface="Cambria" pitchFamily="18" charset="0"/>
              <a:ea typeface="Cambria" pitchFamily="18" charset="0"/>
            </a:rPr>
            <a:t>Experiment</a:t>
          </a:r>
          <a:endParaRPr lang="en-US" sz="2200" kern="1200" dirty="0">
            <a:latin typeface="Cambria" pitchFamily="18" charset="0"/>
            <a:ea typeface="Cambria" pitchFamily="18" charset="0"/>
          </a:endParaRPr>
        </a:p>
      </dsp:txBody>
      <dsp:txXfrm>
        <a:off x="4109034" y="1148496"/>
        <a:ext cx="1547474" cy="608080"/>
      </dsp:txXfrm>
    </dsp:sp>
    <dsp:sp modelId="{B17C52A4-C71B-4E5A-95A8-6916A7DB36F2}">
      <dsp:nvSpPr>
        <dsp:cNvPr id="0" name=""/>
        <dsp:cNvSpPr/>
      </dsp:nvSpPr>
      <dsp:spPr>
        <a:xfrm>
          <a:off x="6265591" y="353111"/>
          <a:ext cx="609082" cy="609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54386-10C5-4B0B-8C2C-84F975B405B5}">
      <dsp:nvSpPr>
        <dsp:cNvPr id="0" name=""/>
        <dsp:cNvSpPr/>
      </dsp:nvSpPr>
      <dsp:spPr>
        <a:xfrm>
          <a:off x="5893374" y="1198502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>
              <a:latin typeface="Cambria" pitchFamily="18" charset="0"/>
              <a:ea typeface="Cambria" pitchFamily="18" charset="0"/>
            </a:rPr>
            <a:t>Modelling</a:t>
          </a:r>
          <a:endParaRPr lang="en-US" sz="2200" kern="1200" dirty="0">
            <a:latin typeface="Cambria" pitchFamily="18" charset="0"/>
            <a:ea typeface="Cambria" pitchFamily="18" charset="0"/>
          </a:endParaRPr>
        </a:p>
      </dsp:txBody>
      <dsp:txXfrm>
        <a:off x="5893374" y="1198502"/>
        <a:ext cx="1353515" cy="541406"/>
      </dsp:txXfrm>
    </dsp:sp>
    <dsp:sp modelId="{071EFC89-C821-41B0-B522-6A0F2CB30F2B}">
      <dsp:nvSpPr>
        <dsp:cNvPr id="0" name=""/>
        <dsp:cNvSpPr/>
      </dsp:nvSpPr>
      <dsp:spPr>
        <a:xfrm>
          <a:off x="2497829" y="2133260"/>
          <a:ext cx="609082" cy="6090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24E38-3A29-452F-A5AB-72731A2F1E8D}">
      <dsp:nvSpPr>
        <dsp:cNvPr id="0" name=""/>
        <dsp:cNvSpPr/>
      </dsp:nvSpPr>
      <dsp:spPr>
        <a:xfrm>
          <a:off x="1777475" y="2922726"/>
          <a:ext cx="2049791" cy="653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>
              <a:latin typeface="Cambria" pitchFamily="18" charset="0"/>
              <a:ea typeface="Cambria" pitchFamily="18" charset="0"/>
            </a:rPr>
            <a:t>Questionnaire</a:t>
          </a:r>
          <a:endParaRPr lang="en-US" sz="2200" kern="1200" dirty="0">
            <a:latin typeface="Cambria" pitchFamily="18" charset="0"/>
            <a:ea typeface="Cambria" pitchFamily="18" charset="0"/>
          </a:endParaRPr>
        </a:p>
      </dsp:txBody>
      <dsp:txXfrm>
        <a:off x="1777475" y="2922726"/>
        <a:ext cx="2049791" cy="653255"/>
      </dsp:txXfrm>
    </dsp:sp>
    <dsp:sp modelId="{DA752CD1-CF21-42E1-B1F9-B088ADA17706}">
      <dsp:nvSpPr>
        <dsp:cNvPr id="0" name=""/>
        <dsp:cNvSpPr/>
      </dsp:nvSpPr>
      <dsp:spPr>
        <a:xfrm>
          <a:off x="4763087" y="2101080"/>
          <a:ext cx="609082" cy="6090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E02C4-87E1-42E5-8042-B71D24A0CEAA}">
      <dsp:nvSpPr>
        <dsp:cNvPr id="0" name=""/>
        <dsp:cNvSpPr/>
      </dsp:nvSpPr>
      <dsp:spPr>
        <a:xfrm>
          <a:off x="4064131" y="2826187"/>
          <a:ext cx="2006992" cy="781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>
              <a:latin typeface="Cambria" pitchFamily="18" charset="0"/>
              <a:ea typeface="Cambria" pitchFamily="18" charset="0"/>
            </a:rPr>
            <a:t>Working with sources</a:t>
          </a:r>
          <a:endParaRPr lang="en-US" sz="2200" kern="1200" dirty="0">
            <a:latin typeface="Cambria" pitchFamily="18" charset="0"/>
            <a:ea typeface="Cambria" pitchFamily="18" charset="0"/>
          </a:endParaRPr>
        </a:p>
      </dsp:txBody>
      <dsp:txXfrm>
        <a:off x="4064131" y="2826187"/>
        <a:ext cx="2006992" cy="781974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491A7-4258-409D-9FB4-2969C9304AD5}">
      <dsp:nvSpPr>
        <dsp:cNvPr id="0" name=""/>
        <dsp:cNvSpPr/>
      </dsp:nvSpPr>
      <dsp:spPr>
        <a:xfrm>
          <a:off x="749317" y="0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C5E05-2580-4A3A-AF20-79369C69C164}">
      <dsp:nvSpPr>
        <dsp:cNvPr id="0" name=""/>
        <dsp:cNvSpPr/>
      </dsp:nvSpPr>
      <dsp:spPr>
        <a:xfrm>
          <a:off x="155595" y="1008695"/>
          <a:ext cx="2158987" cy="104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>
              <a:latin typeface="Cambria" pitchFamily="18" charset="0"/>
              <a:ea typeface="Cambria" pitchFamily="18" charset="0"/>
            </a:rPr>
            <a:t>Results: refer to direct answers to your research questions that you generate from the data. </a:t>
          </a:r>
          <a:endParaRPr lang="en-US" sz="1400" kern="1200">
            <a:latin typeface="Cambria" pitchFamily="18" charset="0"/>
            <a:ea typeface="Cambria" pitchFamily="18" charset="0"/>
          </a:endParaRPr>
        </a:p>
      </dsp:txBody>
      <dsp:txXfrm>
        <a:off x="155595" y="1008695"/>
        <a:ext cx="2158987" cy="1048710"/>
      </dsp:txXfrm>
    </dsp:sp>
    <dsp:sp modelId="{E29DC319-848A-4D3E-B226-02C5DE7478A7}">
      <dsp:nvSpPr>
        <dsp:cNvPr id="0" name=""/>
        <dsp:cNvSpPr/>
      </dsp:nvSpPr>
      <dsp:spPr>
        <a:xfrm>
          <a:off x="3463939" y="1712634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4480B-6F76-4174-9B4F-EE8651E58985}">
      <dsp:nvSpPr>
        <dsp:cNvPr id="0" name=""/>
        <dsp:cNvSpPr/>
      </dsp:nvSpPr>
      <dsp:spPr>
        <a:xfrm>
          <a:off x="2870220" y="2685089"/>
          <a:ext cx="2158987" cy="104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>
              <a:latin typeface="Cambria" pitchFamily="18" charset="0"/>
              <a:ea typeface="Cambria" pitchFamily="18" charset="0"/>
            </a:rPr>
            <a:t>Discussion is about interpreting your study results. </a:t>
          </a:r>
          <a:endParaRPr lang="en-US" sz="1400" kern="1200">
            <a:latin typeface="Cambria" pitchFamily="18" charset="0"/>
            <a:ea typeface="Cambria" pitchFamily="18" charset="0"/>
          </a:endParaRPr>
        </a:p>
      </dsp:txBody>
      <dsp:txXfrm>
        <a:off x="2870220" y="2685089"/>
        <a:ext cx="2158987" cy="1048710"/>
      </dsp:txXfrm>
    </dsp:sp>
    <dsp:sp modelId="{F3AC92E8-37D1-4F55-9ABE-6573729D2818}">
      <dsp:nvSpPr>
        <dsp:cNvPr id="0" name=""/>
        <dsp:cNvSpPr/>
      </dsp:nvSpPr>
      <dsp:spPr>
        <a:xfrm>
          <a:off x="5822938" y="187562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17DD9-A4B4-40F9-9831-01BBB22AA7ED}">
      <dsp:nvSpPr>
        <dsp:cNvPr id="0" name=""/>
        <dsp:cNvSpPr/>
      </dsp:nvSpPr>
      <dsp:spPr>
        <a:xfrm>
          <a:off x="5229216" y="1143004"/>
          <a:ext cx="2158987" cy="104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>
              <a:latin typeface="Cambria" pitchFamily="18" charset="0"/>
              <a:ea typeface="Cambria" pitchFamily="18" charset="0"/>
            </a:rPr>
            <a:t>In discussion, relate the study findings to previous studies and contextualize the contribution of the study.</a:t>
          </a:r>
          <a:endParaRPr lang="en-US" sz="1400" kern="1200">
            <a:latin typeface="Cambria" pitchFamily="18" charset="0"/>
            <a:ea typeface="Cambria" pitchFamily="18" charset="0"/>
          </a:endParaRPr>
        </a:p>
      </dsp:txBody>
      <dsp:txXfrm>
        <a:off x="5229216" y="1143004"/>
        <a:ext cx="2158987" cy="104871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986CC0-CEDF-42BD-8742-A853465A8855}">
      <dsp:nvSpPr>
        <dsp:cNvPr id="0" name=""/>
        <dsp:cNvSpPr/>
      </dsp:nvSpPr>
      <dsp:spPr>
        <a:xfrm>
          <a:off x="842118" y="272739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E4D9D-C6B5-49E7-9E93-028F698D45B4}">
      <dsp:nvSpPr>
        <dsp:cNvPr id="0" name=""/>
        <dsp:cNvSpPr/>
      </dsp:nvSpPr>
      <dsp:spPr>
        <a:xfrm>
          <a:off x="43931" y="2000060"/>
          <a:ext cx="290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mbria" pitchFamily="18" charset="0"/>
              <a:ea typeface="Cambria" pitchFamily="18" charset="0"/>
            </a:rPr>
            <a:t>Reference List : </a:t>
          </a:r>
          <a:r>
            <a:rPr lang="en-IN" sz="1800" kern="1200" dirty="0">
              <a:latin typeface="Cambria" pitchFamily="18" charset="0"/>
              <a:ea typeface="Cambria" pitchFamily="18" charset="0"/>
            </a:rPr>
            <a:t>sources cited in-text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Cambria" pitchFamily="18" charset="0"/>
              <a:ea typeface="Cambria" pitchFamily="18" charset="0"/>
            </a:rPr>
            <a:t>APA citations, AMA citations, and MLA citations.</a:t>
          </a:r>
          <a:endParaRPr lang="en-US" sz="1800" kern="1200" dirty="0">
            <a:latin typeface="Cambria" pitchFamily="18" charset="0"/>
            <a:ea typeface="Cambria" pitchFamily="18" charset="0"/>
          </a:endParaRPr>
        </a:p>
      </dsp:txBody>
      <dsp:txXfrm>
        <a:off x="43931" y="2000060"/>
        <a:ext cx="2902500" cy="1080000"/>
      </dsp:txXfrm>
    </dsp:sp>
    <dsp:sp modelId="{5D84126F-960E-440C-940C-0C50E7AEF5EF}">
      <dsp:nvSpPr>
        <dsp:cNvPr id="0" name=""/>
        <dsp:cNvSpPr/>
      </dsp:nvSpPr>
      <dsp:spPr>
        <a:xfrm>
          <a:off x="4252556" y="272739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BED8C-9956-4872-939D-8562CB0A6C86}">
      <dsp:nvSpPr>
        <dsp:cNvPr id="0" name=""/>
        <dsp:cNvSpPr/>
      </dsp:nvSpPr>
      <dsp:spPr>
        <a:xfrm>
          <a:off x="3454368" y="2000060"/>
          <a:ext cx="290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Cambria" pitchFamily="18" charset="0"/>
              <a:ea typeface="Cambria" pitchFamily="18" charset="0"/>
            </a:rPr>
            <a:t>Bibliography : all sources used to generate the ideas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Cambria" pitchFamily="18" charset="0"/>
              <a:ea typeface="Cambria" pitchFamily="18" charset="0"/>
            </a:rPr>
            <a:t>Chicago citations and Oxford citation</a:t>
          </a:r>
          <a:r>
            <a:rPr lang="en-IN" sz="1800" kern="1200" dirty="0"/>
            <a:t>s </a:t>
          </a:r>
          <a:endParaRPr lang="en-US" sz="1800" kern="1200" dirty="0">
            <a:latin typeface="Cambria" pitchFamily="18" charset="0"/>
            <a:ea typeface="Cambria" pitchFamily="18" charset="0"/>
          </a:endParaRPr>
        </a:p>
      </dsp:txBody>
      <dsp:txXfrm>
        <a:off x="3454368" y="2000060"/>
        <a:ext cx="2902500" cy="108000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354E20-BF46-4DDD-88C3-24BAD8F04A4D}">
      <dsp:nvSpPr>
        <dsp:cNvPr id="0" name=""/>
        <dsp:cNvSpPr/>
      </dsp:nvSpPr>
      <dsp:spPr>
        <a:xfrm>
          <a:off x="0" y="901971"/>
          <a:ext cx="75438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437388" rIns="58548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mbria" pitchFamily="18" charset="0"/>
              <a:ea typeface="Cambria" pitchFamily="18" charset="0"/>
            </a:rPr>
            <a:t>Author’s Name. Year of publication in parenthesis. Title. Place of publication: Publisher</a:t>
          </a:r>
        </a:p>
      </dsp:txBody>
      <dsp:txXfrm>
        <a:off x="0" y="901971"/>
        <a:ext cx="7543800" cy="1058400"/>
      </dsp:txXfrm>
    </dsp:sp>
    <dsp:sp modelId="{26462A30-371C-4C23-9EB7-9DA028C4EEFE}">
      <dsp:nvSpPr>
        <dsp:cNvPr id="0" name=""/>
        <dsp:cNvSpPr/>
      </dsp:nvSpPr>
      <dsp:spPr>
        <a:xfrm>
          <a:off x="377190" y="592011"/>
          <a:ext cx="528066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mbria" pitchFamily="18" charset="0"/>
              <a:ea typeface="Cambria" pitchFamily="18" charset="0"/>
            </a:rPr>
            <a:t>APA (American Psychological Association)</a:t>
          </a:r>
        </a:p>
      </dsp:txBody>
      <dsp:txXfrm>
        <a:off x="377190" y="592011"/>
        <a:ext cx="5280660" cy="619920"/>
      </dsp:txXfrm>
    </dsp:sp>
    <dsp:sp modelId="{8F5AFCDC-EFB3-4BBA-838D-CC6B8A975E9E}">
      <dsp:nvSpPr>
        <dsp:cNvPr id="0" name=""/>
        <dsp:cNvSpPr/>
      </dsp:nvSpPr>
      <dsp:spPr>
        <a:xfrm>
          <a:off x="0" y="2383731"/>
          <a:ext cx="7543800" cy="810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437388" rIns="58548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mbria" pitchFamily="18" charset="0"/>
              <a:ea typeface="Cambria" pitchFamily="18" charset="0"/>
            </a:rPr>
            <a:t>Author’s Name. Title. Place of publication: Publisher, year</a:t>
          </a:r>
        </a:p>
      </dsp:txBody>
      <dsp:txXfrm>
        <a:off x="0" y="2383731"/>
        <a:ext cx="7543800" cy="810337"/>
      </dsp:txXfrm>
    </dsp:sp>
    <dsp:sp modelId="{8530983B-4D49-41CA-9665-6E93E96CC826}">
      <dsp:nvSpPr>
        <dsp:cNvPr id="0" name=""/>
        <dsp:cNvSpPr/>
      </dsp:nvSpPr>
      <dsp:spPr>
        <a:xfrm>
          <a:off x="377190" y="2073771"/>
          <a:ext cx="528066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mbria" pitchFamily="18" charset="0"/>
              <a:ea typeface="Cambria" pitchFamily="18" charset="0"/>
            </a:rPr>
            <a:t>MLA (</a:t>
          </a:r>
          <a:r>
            <a:rPr lang="en-IN" sz="2100" kern="1200" dirty="0">
              <a:latin typeface="Cambria" pitchFamily="18" charset="0"/>
              <a:ea typeface="Cambria" pitchFamily="18" charset="0"/>
            </a:rPr>
            <a:t>Modern Language Association)</a:t>
          </a:r>
          <a:endParaRPr lang="en-US" sz="2100" kern="1200" dirty="0">
            <a:latin typeface="Cambria" pitchFamily="18" charset="0"/>
            <a:ea typeface="Cambria" pitchFamily="18" charset="0"/>
          </a:endParaRPr>
        </a:p>
      </dsp:txBody>
      <dsp:txXfrm>
        <a:off x="377190" y="2073771"/>
        <a:ext cx="5280660" cy="61992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1CD1DB-CA34-42E4-8E0C-1FDA7014880E}">
      <dsp:nvSpPr>
        <dsp:cNvPr id="0" name=""/>
        <dsp:cNvSpPr/>
      </dsp:nvSpPr>
      <dsp:spPr>
        <a:xfrm>
          <a:off x="-68525" y="9505"/>
          <a:ext cx="5182791" cy="14440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6590E-1F8D-461B-9004-96953358D3FB}">
      <dsp:nvSpPr>
        <dsp:cNvPr id="0" name=""/>
        <dsp:cNvSpPr/>
      </dsp:nvSpPr>
      <dsp:spPr>
        <a:xfrm>
          <a:off x="368309" y="334424"/>
          <a:ext cx="794246" cy="79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F3BDB-AF26-49A5-B84F-B33E896D318C}">
      <dsp:nvSpPr>
        <dsp:cNvPr id="0" name=""/>
        <dsp:cNvSpPr/>
      </dsp:nvSpPr>
      <dsp:spPr>
        <a:xfrm>
          <a:off x="1569170" y="9505"/>
          <a:ext cx="3508321" cy="144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832" tIns="152832" rIns="152832" bIns="15283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mbria" pitchFamily="18" charset="0"/>
              <a:ea typeface="Cambria" pitchFamily="18" charset="0"/>
            </a:rPr>
            <a:t>A scientific misconduct</a:t>
          </a:r>
        </a:p>
      </dsp:txBody>
      <dsp:txXfrm>
        <a:off x="1569170" y="9505"/>
        <a:ext cx="3508321" cy="1444083"/>
      </dsp:txXfrm>
    </dsp:sp>
    <dsp:sp modelId="{27201470-B9E0-48D5-BC6E-B09CCF5279CE}">
      <dsp:nvSpPr>
        <dsp:cNvPr id="0" name=""/>
        <dsp:cNvSpPr/>
      </dsp:nvSpPr>
      <dsp:spPr>
        <a:xfrm>
          <a:off x="-68525" y="1803670"/>
          <a:ext cx="5182791" cy="14440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70B46-7A1A-4CF0-8F62-60A16B9A8DE4}">
      <dsp:nvSpPr>
        <dsp:cNvPr id="0" name=""/>
        <dsp:cNvSpPr/>
      </dsp:nvSpPr>
      <dsp:spPr>
        <a:xfrm>
          <a:off x="368309" y="2128589"/>
          <a:ext cx="794246" cy="79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414E6-2EDF-4B11-AE3B-7DA4BC5C374D}">
      <dsp:nvSpPr>
        <dsp:cNvPr id="0" name=""/>
        <dsp:cNvSpPr/>
      </dsp:nvSpPr>
      <dsp:spPr>
        <a:xfrm>
          <a:off x="1395345" y="1803670"/>
          <a:ext cx="3855970" cy="144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832" tIns="152832" rIns="152832" bIns="15283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itchFamily="18" charset="0"/>
              <a:ea typeface="Cambria" pitchFamily="18" charset="0"/>
            </a:rPr>
            <a:t>“The act of taking credit or attempting to take credit of someone else’s work by using or closely imitating the work and representing it as one's own original work .”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1395345" y="1803670"/>
        <a:ext cx="3855970" cy="1444083"/>
      </dsp:txXfrm>
    </dsp:sp>
    <dsp:sp modelId="{14BFA385-0CB5-47C5-9B35-8B85134099A1}">
      <dsp:nvSpPr>
        <dsp:cNvPr id="0" name=""/>
        <dsp:cNvSpPr/>
      </dsp:nvSpPr>
      <dsp:spPr>
        <a:xfrm>
          <a:off x="-68525" y="3597835"/>
          <a:ext cx="5182791" cy="14440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2A2ED-A929-4748-A706-7386765B16B2}">
      <dsp:nvSpPr>
        <dsp:cNvPr id="0" name=""/>
        <dsp:cNvSpPr/>
      </dsp:nvSpPr>
      <dsp:spPr>
        <a:xfrm>
          <a:off x="368309" y="3922754"/>
          <a:ext cx="794246" cy="79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AAD61-683F-40F5-9367-7270FA7D5123}">
      <dsp:nvSpPr>
        <dsp:cNvPr id="0" name=""/>
        <dsp:cNvSpPr/>
      </dsp:nvSpPr>
      <dsp:spPr>
        <a:xfrm>
          <a:off x="1569498" y="3597835"/>
          <a:ext cx="3507666" cy="144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832" tIns="152832" rIns="152832" bIns="152832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Cambria" pitchFamily="18" charset="0"/>
              <a:ea typeface="Cambria" pitchFamily="18" charset="0"/>
            </a:rPr>
            <a:t>Accurately  cite and reference by  acknowledging ideas and work of others</a:t>
          </a:r>
          <a:endParaRPr lang="en-US" sz="1800" kern="1200" dirty="0">
            <a:latin typeface="Cambria" pitchFamily="18" charset="0"/>
            <a:ea typeface="Cambria" pitchFamily="18" charset="0"/>
          </a:endParaRPr>
        </a:p>
      </dsp:txBody>
      <dsp:txXfrm>
        <a:off x="1569498" y="3597835"/>
        <a:ext cx="3507666" cy="1444083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25B4D6-C579-654B-88A4-26746311BA44}">
      <dsp:nvSpPr>
        <dsp:cNvPr id="0" name=""/>
        <dsp:cNvSpPr/>
      </dsp:nvSpPr>
      <dsp:spPr>
        <a:xfrm>
          <a:off x="0" y="2758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CC198-DA84-9848-A6F1-E6B7257B5F80}">
      <dsp:nvSpPr>
        <dsp:cNvPr id="0" name=""/>
        <dsp:cNvSpPr/>
      </dsp:nvSpPr>
      <dsp:spPr>
        <a:xfrm>
          <a:off x="0" y="2758"/>
          <a:ext cx="5098256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mbria" pitchFamily="18" charset="0"/>
              <a:ea typeface="Cambria" pitchFamily="18" charset="0"/>
            </a:rPr>
            <a:t>Install “basic-miktex-20.6.29-x64” for Windows OS from </a:t>
          </a:r>
          <a:r>
            <a:rPr lang="en-US" sz="1600" kern="1200" dirty="0">
              <a:latin typeface="Cambria" pitchFamily="18" charset="0"/>
              <a:ea typeface="Cambria" pitchFamily="18" charset="0"/>
              <a:hlinkClick xmlns:r="http://schemas.openxmlformats.org/officeDocument/2006/relationships" r:id="rId1"/>
            </a:rPr>
            <a:t>https://miktex.org/download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0" y="2758"/>
        <a:ext cx="5098256" cy="1881464"/>
      </dsp:txXfrm>
    </dsp:sp>
    <dsp:sp modelId="{12EE3993-C3FF-B842-A1A6-2A48E1AA6B2D}">
      <dsp:nvSpPr>
        <dsp:cNvPr id="0" name=""/>
        <dsp:cNvSpPr/>
      </dsp:nvSpPr>
      <dsp:spPr>
        <a:xfrm>
          <a:off x="0" y="1884223"/>
          <a:ext cx="50982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7E564-A29D-894C-9E6F-89801F275BB2}">
      <dsp:nvSpPr>
        <dsp:cNvPr id="0" name=""/>
        <dsp:cNvSpPr/>
      </dsp:nvSpPr>
      <dsp:spPr>
        <a:xfrm>
          <a:off x="0" y="1884223"/>
          <a:ext cx="5098256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Cambria" pitchFamily="18" charset="0"/>
              <a:ea typeface="Cambria" pitchFamily="18" charset="0"/>
            </a:rPr>
            <a:t>LaTeX online equation editor</a:t>
          </a:r>
          <a:br>
            <a:rPr lang="en-US" sz="1600" kern="1200">
              <a:latin typeface="Cambria" pitchFamily="18" charset="0"/>
              <a:ea typeface="Cambria" pitchFamily="18" charset="0"/>
            </a:rPr>
          </a:br>
          <a:r>
            <a:rPr lang="en-US" sz="1600" kern="1200">
              <a:latin typeface="Cambria" pitchFamily="18" charset="0"/>
              <a:ea typeface="Cambria" pitchFamily="18" charset="0"/>
              <a:hlinkClick xmlns:r="http://schemas.openxmlformats.org/officeDocument/2006/relationships" r:id="rId2"/>
            </a:rPr>
            <a:t>https://www.codecogs.com/latex/eqneditor.php</a:t>
          </a:r>
          <a:endParaRPr lang="en-US" sz="1600" kern="1200">
            <a:latin typeface="Cambria" pitchFamily="18" charset="0"/>
            <a:ea typeface="Cambria" pitchFamily="18" charset="0"/>
          </a:endParaRPr>
        </a:p>
      </dsp:txBody>
      <dsp:txXfrm>
        <a:off x="0" y="1884223"/>
        <a:ext cx="5098256" cy="1881464"/>
      </dsp:txXfrm>
    </dsp:sp>
    <dsp:sp modelId="{13CEA835-EA2E-5049-B101-07666262E540}">
      <dsp:nvSpPr>
        <dsp:cNvPr id="0" name=""/>
        <dsp:cNvSpPr/>
      </dsp:nvSpPr>
      <dsp:spPr>
        <a:xfrm>
          <a:off x="0" y="3765688"/>
          <a:ext cx="50982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5F31A-84F4-0D42-9874-3CEF7415CDE4}">
      <dsp:nvSpPr>
        <dsp:cNvPr id="0" name=""/>
        <dsp:cNvSpPr/>
      </dsp:nvSpPr>
      <dsp:spPr>
        <a:xfrm>
          <a:off x="0" y="3765688"/>
          <a:ext cx="5098256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mbria" pitchFamily="18" charset="0"/>
              <a:ea typeface="Cambria" pitchFamily="18" charset="0"/>
            </a:rPr>
            <a:t>IEEE </a:t>
          </a:r>
          <a:r>
            <a:rPr lang="en-US" sz="1600" kern="1200" dirty="0" err="1">
              <a:latin typeface="Cambria" pitchFamily="18" charset="0"/>
              <a:ea typeface="Cambria" pitchFamily="18" charset="0"/>
            </a:rPr>
            <a:t>LaTeX</a:t>
          </a:r>
          <a:r>
            <a:rPr lang="en-US" sz="1600" kern="1200" dirty="0">
              <a:latin typeface="Cambria" pitchFamily="18" charset="0"/>
              <a:ea typeface="Cambria" pitchFamily="18" charset="0"/>
            </a:rPr>
            <a:t> template </a:t>
          </a:r>
          <a:r>
            <a:rPr lang="en-IN" sz="1600" kern="1200" dirty="0">
              <a:latin typeface="Cambria" pitchFamily="18" charset="0"/>
              <a:ea typeface="Cambria" pitchFamily="18" charset="0"/>
              <a:hlinkClick xmlns:r="http://schemas.openxmlformats.org/officeDocument/2006/relationships" r:id="rId3"/>
            </a:rPr>
            <a:t>https://template-selector.ieee.org/secure/templateSelector/publicationType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0" y="3765688"/>
        <a:ext cx="5098256" cy="1881464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2C4B6F-486A-BF4C-875E-CE63B468F2AB}">
      <dsp:nvSpPr>
        <dsp:cNvPr id="0" name=""/>
        <dsp:cNvSpPr/>
      </dsp:nvSpPr>
      <dsp:spPr>
        <a:xfrm>
          <a:off x="0" y="866790"/>
          <a:ext cx="2537015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latin typeface="Cambria" panose="02040503050406030204" pitchFamily="18" charset="0"/>
              <a:ea typeface="Cambria" panose="02040503050406030204" pitchFamily="18" charset="0"/>
            </a:rPr>
            <a:t>Preamble</a:t>
          </a:r>
        </a:p>
      </dsp:txBody>
      <dsp:txXfrm>
        <a:off x="0" y="866790"/>
        <a:ext cx="2537015" cy="725399"/>
      </dsp:txXfrm>
    </dsp:sp>
    <dsp:sp modelId="{3C0E8ADE-34B2-614C-BEA7-DB829738EE46}">
      <dsp:nvSpPr>
        <dsp:cNvPr id="0" name=""/>
        <dsp:cNvSpPr/>
      </dsp:nvSpPr>
      <dsp:spPr>
        <a:xfrm>
          <a:off x="0" y="1681470"/>
          <a:ext cx="2537015" cy="7253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latin typeface="Cambria" panose="02040503050406030204" pitchFamily="18" charset="0"/>
              <a:ea typeface="Cambria" panose="02040503050406030204" pitchFamily="18" charset="0"/>
            </a:rPr>
            <a:t>Main part</a:t>
          </a:r>
        </a:p>
      </dsp:txBody>
      <dsp:txXfrm>
        <a:off x="0" y="1681470"/>
        <a:ext cx="2537015" cy="725399"/>
      </dsp:txXfrm>
    </dsp:sp>
    <dsp:sp modelId="{A9377A27-5497-C14A-B7E5-1207A6BE2426}">
      <dsp:nvSpPr>
        <dsp:cNvPr id="0" name=""/>
        <dsp:cNvSpPr/>
      </dsp:nvSpPr>
      <dsp:spPr>
        <a:xfrm>
          <a:off x="0" y="2496150"/>
          <a:ext cx="2537015" cy="7253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>
              <a:latin typeface="Cambria" panose="02040503050406030204" pitchFamily="18" charset="0"/>
              <a:ea typeface="Cambria" panose="02040503050406030204" pitchFamily="18" charset="0"/>
            </a:rPr>
            <a:t>Bibliography</a:t>
          </a:r>
        </a:p>
      </dsp:txBody>
      <dsp:txXfrm>
        <a:off x="0" y="2496150"/>
        <a:ext cx="2537015" cy="725399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F01DF3-0E00-0D4F-B1D9-EB2EAA46551D}">
      <dsp:nvSpPr>
        <dsp:cNvPr id="0" name=""/>
        <dsp:cNvSpPr/>
      </dsp:nvSpPr>
      <dsp:spPr>
        <a:xfrm rot="16200000">
          <a:off x="392" y="1103829"/>
          <a:ext cx="2257545" cy="225754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TYPE 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ARTICLE, PHDTHESIS, THESIS, BOOK, INCOLLECTION, ONLINE</a:t>
          </a:r>
          <a:r>
            <a:rPr lang="en-GB" sz="1100" kern="1200"/>
            <a:t>...</a:t>
          </a:r>
          <a:endParaRPr lang="en-US" sz="1100" kern="1200"/>
        </a:p>
      </dsp:txBody>
      <dsp:txXfrm rot="16200000">
        <a:off x="392" y="1103829"/>
        <a:ext cx="2257545" cy="2257545"/>
      </dsp:txXfrm>
    </dsp:sp>
    <dsp:sp modelId="{D785D457-8D20-7545-B786-6F0602223631}">
      <dsp:nvSpPr>
        <dsp:cNvPr id="0" name=""/>
        <dsp:cNvSpPr/>
      </dsp:nvSpPr>
      <dsp:spPr>
        <a:xfrm rot="5400000">
          <a:off x="2474358" y="1103829"/>
          <a:ext cx="2257545" cy="225754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/>
            <a:t>ID for citation</a:t>
          </a:r>
          <a:endParaRPr lang="en-US" sz="1400" kern="1200"/>
        </a:p>
      </dsp:txBody>
      <dsp:txXfrm rot="5400000">
        <a:off x="2474358" y="1103829"/>
        <a:ext cx="2257545" cy="2257545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9B88C0-BD86-4600-B7AF-9C46BB8ED4EA}">
      <dsp:nvSpPr>
        <dsp:cNvPr id="0" name=""/>
        <dsp:cNvSpPr/>
      </dsp:nvSpPr>
      <dsp:spPr>
        <a:xfrm>
          <a:off x="459917" y="1047509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BEA09-940E-41AF-9FB4-3F6732160E97}">
      <dsp:nvSpPr>
        <dsp:cNvPr id="0" name=""/>
        <dsp:cNvSpPr/>
      </dsp:nvSpPr>
      <dsp:spPr>
        <a:xfrm>
          <a:off x="1655" y="2051177"/>
          <a:ext cx="1666406" cy="68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mbria" pitchFamily="18" charset="0"/>
              <a:ea typeface="Cambria" pitchFamily="18" charset="0"/>
            </a:rPr>
            <a:t>Write inside-out</a:t>
          </a:r>
        </a:p>
      </dsp:txBody>
      <dsp:txXfrm>
        <a:off x="1655" y="2051177"/>
        <a:ext cx="1666406" cy="687392"/>
      </dsp:txXfrm>
    </dsp:sp>
    <dsp:sp modelId="{997D3E64-C8C7-4A9C-A723-361E9D9056C5}">
      <dsp:nvSpPr>
        <dsp:cNvPr id="0" name=""/>
        <dsp:cNvSpPr/>
      </dsp:nvSpPr>
      <dsp:spPr>
        <a:xfrm>
          <a:off x="2417944" y="1047509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6D368-D91D-49AC-93CF-3F9D35A7A450}">
      <dsp:nvSpPr>
        <dsp:cNvPr id="0" name=""/>
        <dsp:cNvSpPr/>
      </dsp:nvSpPr>
      <dsp:spPr>
        <a:xfrm>
          <a:off x="1959683" y="2051177"/>
          <a:ext cx="1666406" cy="68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mbria" pitchFamily="18" charset="0"/>
              <a:ea typeface="Cambria" pitchFamily="18" charset="0"/>
            </a:rPr>
            <a:t>Make the reference list in parallel</a:t>
          </a:r>
        </a:p>
      </dsp:txBody>
      <dsp:txXfrm>
        <a:off x="1959683" y="2051177"/>
        <a:ext cx="1666406" cy="687392"/>
      </dsp:txXfrm>
    </dsp:sp>
    <dsp:sp modelId="{32705E2A-8559-4752-84C1-701085ABD91A}">
      <dsp:nvSpPr>
        <dsp:cNvPr id="0" name=""/>
        <dsp:cNvSpPr/>
      </dsp:nvSpPr>
      <dsp:spPr>
        <a:xfrm>
          <a:off x="4375972" y="1047509"/>
          <a:ext cx="749882" cy="74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D0D69-BD12-48A5-B12F-1864CC34D51D}">
      <dsp:nvSpPr>
        <dsp:cNvPr id="0" name=""/>
        <dsp:cNvSpPr/>
      </dsp:nvSpPr>
      <dsp:spPr>
        <a:xfrm>
          <a:off x="3917710" y="2051177"/>
          <a:ext cx="1666406" cy="68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mbria" pitchFamily="18" charset="0"/>
              <a:ea typeface="Cambria" pitchFamily="18" charset="0"/>
            </a:rPr>
            <a:t>Draft it first and re-read and re-write</a:t>
          </a:r>
        </a:p>
      </dsp:txBody>
      <dsp:txXfrm>
        <a:off x="3917710" y="2051177"/>
        <a:ext cx="1666406" cy="687392"/>
      </dsp:txXfrm>
    </dsp:sp>
    <dsp:sp modelId="{9CDE0ACB-65CD-4EA6-AFD8-37F8611EA19B}">
      <dsp:nvSpPr>
        <dsp:cNvPr id="0" name=""/>
        <dsp:cNvSpPr/>
      </dsp:nvSpPr>
      <dsp:spPr>
        <a:xfrm>
          <a:off x="6333999" y="1047509"/>
          <a:ext cx="749882" cy="749882"/>
        </a:xfrm>
        <a:prstGeom prst="rect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5F138-BE50-4CC7-B4C7-81DDCE42AEBD}">
      <dsp:nvSpPr>
        <dsp:cNvPr id="0" name=""/>
        <dsp:cNvSpPr/>
      </dsp:nvSpPr>
      <dsp:spPr>
        <a:xfrm>
          <a:off x="5875737" y="2051177"/>
          <a:ext cx="1666406" cy="68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mbria" pitchFamily="18" charset="0"/>
              <a:ea typeface="Cambria" pitchFamily="18" charset="0"/>
            </a:rPr>
            <a:t>Don’t use personal pronouns</a:t>
          </a:r>
        </a:p>
      </dsp:txBody>
      <dsp:txXfrm>
        <a:off x="5875737" y="2051177"/>
        <a:ext cx="1666406" cy="687392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29D9EB-8916-4663-9133-BB5FBB48EE28}">
      <dsp:nvSpPr>
        <dsp:cNvPr id="0" name=""/>
        <dsp:cNvSpPr/>
      </dsp:nvSpPr>
      <dsp:spPr>
        <a:xfrm>
          <a:off x="0" y="689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95869-57F2-4C6C-9471-01EEBAA8567B}">
      <dsp:nvSpPr>
        <dsp:cNvPr id="0" name=""/>
        <dsp:cNvSpPr/>
      </dsp:nvSpPr>
      <dsp:spPr>
        <a:xfrm>
          <a:off x="0" y="689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50" kern="1200">
              <a:latin typeface="Cambria" pitchFamily="18" charset="0"/>
              <a:ea typeface="Cambria" pitchFamily="18" charset="0"/>
            </a:rPr>
            <a:t>Al-Obaydi, Liqaa Habeb, 2017, What is the difference between results, discussion, and conclusions in writing a research paper?, URL: </a:t>
          </a:r>
          <a:r>
            <a:rPr lang="en-IN" sz="950" kern="1200">
              <a:latin typeface="Cambria" pitchFamily="18" charset="0"/>
              <a:ea typeface="Cambria" pitchFamily="18" charset="0"/>
              <a:hlinkClick xmlns:r="http://schemas.openxmlformats.org/officeDocument/2006/relationships" r:id="rId1"/>
            </a:rPr>
            <a:t>https://www.researchgate.net/post/What-is-the-difference-between-results-discussion-and-conclusions-in-writing-a-research-paper</a:t>
          </a:r>
          <a:r>
            <a:rPr lang="en-IN" sz="950" kern="1200">
              <a:latin typeface="Cambria" pitchFamily="18" charset="0"/>
              <a:ea typeface="Cambria" pitchFamily="18" charset="0"/>
            </a:rPr>
            <a:t> [Accessed on: 23.04.2021] </a:t>
          </a:r>
          <a:endParaRPr lang="en-US" sz="950" kern="1200">
            <a:latin typeface="Cambria" pitchFamily="18" charset="0"/>
            <a:ea typeface="Cambria" pitchFamily="18" charset="0"/>
          </a:endParaRPr>
        </a:p>
      </dsp:txBody>
      <dsp:txXfrm>
        <a:off x="0" y="689"/>
        <a:ext cx="5098256" cy="564853"/>
      </dsp:txXfrm>
    </dsp:sp>
    <dsp:sp modelId="{E99A64FE-F67E-4D9A-9648-4BBFACE5B464}">
      <dsp:nvSpPr>
        <dsp:cNvPr id="0" name=""/>
        <dsp:cNvSpPr/>
      </dsp:nvSpPr>
      <dsp:spPr>
        <a:xfrm>
          <a:off x="0" y="565542"/>
          <a:ext cx="50982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82951-9680-44E9-8FFC-0BA8DD697FFF}">
      <dsp:nvSpPr>
        <dsp:cNvPr id="0" name=""/>
        <dsp:cNvSpPr/>
      </dsp:nvSpPr>
      <dsp:spPr>
        <a:xfrm>
          <a:off x="0" y="565542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50" kern="1200">
              <a:latin typeface="Cambria" pitchFamily="18" charset="0"/>
              <a:ea typeface="Cambria" pitchFamily="18" charset="0"/>
            </a:rPr>
            <a:t>Griffith University, n.d, </a:t>
          </a:r>
          <a:r>
            <a:rPr lang="en-IN" sz="950" kern="1200">
              <a:latin typeface="Cambria" pitchFamily="18" charset="0"/>
              <a:ea typeface="Cambria" pitchFamily="18" charset="0"/>
            </a:rPr>
            <a:t>What is the difference between a reference list and a bibliography?, </a:t>
          </a:r>
          <a:r>
            <a:rPr lang="en-US" sz="950" kern="1200">
              <a:latin typeface="Cambria" pitchFamily="18" charset="0"/>
              <a:ea typeface="Cambria" pitchFamily="18" charset="0"/>
            </a:rPr>
            <a:t> URL: </a:t>
          </a:r>
          <a:r>
            <a:rPr lang="en-IN" sz="950" u="sng" kern="1200">
              <a:latin typeface="Cambria" pitchFamily="18" charset="0"/>
              <a:ea typeface="Cambria" pitchFamily="18" charset="0"/>
              <a:hlinkClick xmlns:r="http://schemas.openxmlformats.org/officeDocument/2006/relationships" r:id="rId2"/>
            </a:rPr>
            <a:t>https://studenthelp.secure.griffith.edu.au/app/answers/detail/a_id/1676/~/what-is-the-difference-between-a-reference-list-and-a-bibliography%3F</a:t>
          </a:r>
          <a:r>
            <a:rPr lang="en-IN" sz="950" u="sng" kern="1200">
              <a:latin typeface="Cambria" pitchFamily="18" charset="0"/>
              <a:ea typeface="Cambria" pitchFamily="18" charset="0"/>
            </a:rPr>
            <a:t> </a:t>
          </a:r>
          <a:r>
            <a:rPr lang="en-IN" sz="950" kern="1200">
              <a:latin typeface="Cambria" pitchFamily="18" charset="0"/>
              <a:ea typeface="Cambria" pitchFamily="18" charset="0"/>
            </a:rPr>
            <a:t>[Accessed on: 23.04.2021]</a:t>
          </a:r>
          <a:endParaRPr lang="en-US" sz="950" kern="1200">
            <a:latin typeface="Cambria" pitchFamily="18" charset="0"/>
            <a:ea typeface="Cambria" pitchFamily="18" charset="0"/>
          </a:endParaRPr>
        </a:p>
      </dsp:txBody>
      <dsp:txXfrm>
        <a:off x="0" y="565542"/>
        <a:ext cx="5098256" cy="564853"/>
      </dsp:txXfrm>
    </dsp:sp>
    <dsp:sp modelId="{1FA75A5D-BDA7-44F2-A887-697DA21E819D}">
      <dsp:nvSpPr>
        <dsp:cNvPr id="0" name=""/>
        <dsp:cNvSpPr/>
      </dsp:nvSpPr>
      <dsp:spPr>
        <a:xfrm>
          <a:off x="0" y="1130396"/>
          <a:ext cx="50982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F002A-36E0-468A-BA0C-CB33D3037B2D}">
      <dsp:nvSpPr>
        <dsp:cNvPr id="0" name=""/>
        <dsp:cNvSpPr/>
      </dsp:nvSpPr>
      <dsp:spPr>
        <a:xfrm>
          <a:off x="0" y="1130396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50" kern="1200">
              <a:latin typeface="Cambria" pitchFamily="18" charset="0"/>
              <a:ea typeface="Cambria" pitchFamily="18" charset="0"/>
            </a:rPr>
            <a:t>Hayward, Andrea , 2018, INFOGRAPHIC: 6 Differences between study background and literature review, URL: </a:t>
          </a:r>
          <a:r>
            <a:rPr lang="en-IN" sz="950" kern="1200">
              <a:latin typeface="Cambria" pitchFamily="18" charset="0"/>
              <a:ea typeface="Cambria" pitchFamily="18" charset="0"/>
              <a:hlinkClick xmlns:r="http://schemas.openxmlformats.org/officeDocument/2006/relationships" r:id="rId3"/>
            </a:rPr>
            <a:t>https://www.editage.com/insights/6-differences-between-a-study-background-and-a-literature-review</a:t>
          </a:r>
          <a:r>
            <a:rPr lang="en-IN" sz="950" kern="1200">
              <a:latin typeface="Cambria" pitchFamily="18" charset="0"/>
              <a:ea typeface="Cambria" pitchFamily="18" charset="0"/>
            </a:rPr>
            <a:t> [Accessed on: 19.04.2021] </a:t>
          </a:r>
          <a:endParaRPr lang="en-US" sz="950" kern="1200">
            <a:latin typeface="Cambria" pitchFamily="18" charset="0"/>
            <a:ea typeface="Cambria" pitchFamily="18" charset="0"/>
          </a:endParaRPr>
        </a:p>
      </dsp:txBody>
      <dsp:txXfrm>
        <a:off x="0" y="1130396"/>
        <a:ext cx="5098256" cy="564853"/>
      </dsp:txXfrm>
    </dsp:sp>
    <dsp:sp modelId="{0662ED5A-5B65-4634-9CA0-983F908ADD71}">
      <dsp:nvSpPr>
        <dsp:cNvPr id="0" name=""/>
        <dsp:cNvSpPr/>
      </dsp:nvSpPr>
      <dsp:spPr>
        <a:xfrm>
          <a:off x="0" y="1695249"/>
          <a:ext cx="50982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DCB89-137C-4508-A220-912190DB42E6}">
      <dsp:nvSpPr>
        <dsp:cNvPr id="0" name=""/>
        <dsp:cNvSpPr/>
      </dsp:nvSpPr>
      <dsp:spPr>
        <a:xfrm>
          <a:off x="0" y="1695249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50" kern="1200" dirty="0">
              <a:latin typeface="Cambria" pitchFamily="18" charset="0"/>
              <a:ea typeface="Cambria" pitchFamily="18" charset="0"/>
            </a:rPr>
            <a:t>IEEE Communications Society, 2021, Conference Paper Versus Journal Paper, URL: </a:t>
          </a:r>
          <a:r>
            <a:rPr lang="en-IN" sz="950" kern="1200" dirty="0">
              <a:latin typeface="Cambria" pitchFamily="18" charset="0"/>
              <a:ea typeface="Cambria" pitchFamily="18" charset="0"/>
              <a:hlinkClick xmlns:r="http://schemas.openxmlformats.org/officeDocument/2006/relationships" r:id="rId4"/>
            </a:rPr>
            <a:t>https://www.comsoc.org/publications/journals/conference-paper-versus-journal-paper</a:t>
          </a:r>
          <a:r>
            <a:rPr lang="en-IN" sz="950" kern="1200" dirty="0">
              <a:latin typeface="Cambria" pitchFamily="18" charset="0"/>
              <a:ea typeface="Cambria" pitchFamily="18" charset="0"/>
            </a:rPr>
            <a:t> [Accessed on: 22.04.2021]</a:t>
          </a:r>
          <a:endParaRPr lang="en-US" sz="950" kern="1200" dirty="0">
            <a:latin typeface="Cambria" pitchFamily="18" charset="0"/>
            <a:ea typeface="Cambria" pitchFamily="18" charset="0"/>
          </a:endParaRPr>
        </a:p>
      </dsp:txBody>
      <dsp:txXfrm>
        <a:off x="0" y="1695249"/>
        <a:ext cx="5098256" cy="564853"/>
      </dsp:txXfrm>
    </dsp:sp>
    <dsp:sp modelId="{02AA747E-242F-4AF4-8FEE-B588E1E77009}">
      <dsp:nvSpPr>
        <dsp:cNvPr id="0" name=""/>
        <dsp:cNvSpPr/>
      </dsp:nvSpPr>
      <dsp:spPr>
        <a:xfrm>
          <a:off x="0" y="2260102"/>
          <a:ext cx="509825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4B39E-4349-4053-972B-D6FFCE15A876}">
      <dsp:nvSpPr>
        <dsp:cNvPr id="0" name=""/>
        <dsp:cNvSpPr/>
      </dsp:nvSpPr>
      <dsp:spPr>
        <a:xfrm>
          <a:off x="0" y="2260102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50" kern="1200" dirty="0">
              <a:latin typeface="Cambria" pitchFamily="18" charset="0"/>
              <a:ea typeface="Cambria" pitchFamily="18" charset="0"/>
            </a:rPr>
            <a:t>IEREK, 2018, The Difference between a Conference Paper and a Journal Paper, URL: </a:t>
          </a:r>
          <a:r>
            <a:rPr lang="en-IN" sz="950" kern="1200" dirty="0">
              <a:latin typeface="Cambria" pitchFamily="18" charset="0"/>
              <a:ea typeface="Cambria" pitchFamily="18" charset="0"/>
              <a:hlinkClick xmlns:r="http://schemas.openxmlformats.org/officeDocument/2006/relationships" r:id="rId5"/>
            </a:rPr>
            <a:t>https://www.ierek.com/news/index.php/2018/05/23/difference-conference-paper-journal-paper/</a:t>
          </a:r>
          <a:r>
            <a:rPr lang="en-IN" sz="950" kern="1200" dirty="0">
              <a:latin typeface="Cambria" pitchFamily="18" charset="0"/>
              <a:ea typeface="Cambria" pitchFamily="18" charset="0"/>
            </a:rPr>
            <a:t> [Accessed on: 22.04.2021]</a:t>
          </a:r>
          <a:endParaRPr lang="en-US" sz="950" kern="1200" dirty="0">
            <a:latin typeface="Cambria" pitchFamily="18" charset="0"/>
            <a:ea typeface="Cambria" pitchFamily="18" charset="0"/>
          </a:endParaRPr>
        </a:p>
      </dsp:txBody>
      <dsp:txXfrm>
        <a:off x="0" y="2260102"/>
        <a:ext cx="5098256" cy="564853"/>
      </dsp:txXfrm>
    </dsp:sp>
    <dsp:sp modelId="{1B79265A-BF62-4B3D-AAE0-9BD1D50E10F7}">
      <dsp:nvSpPr>
        <dsp:cNvPr id="0" name=""/>
        <dsp:cNvSpPr/>
      </dsp:nvSpPr>
      <dsp:spPr>
        <a:xfrm>
          <a:off x="0" y="2824956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F6787-4289-4C01-8D77-56AB6E37BACA}">
      <dsp:nvSpPr>
        <dsp:cNvPr id="0" name=""/>
        <dsp:cNvSpPr/>
      </dsp:nvSpPr>
      <dsp:spPr>
        <a:xfrm>
          <a:off x="0" y="2824956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50" kern="1200" dirty="0">
              <a:latin typeface="Cambria" pitchFamily="18" charset="0"/>
              <a:ea typeface="Cambria" pitchFamily="18" charset="0"/>
            </a:rPr>
            <a:t>Nature Education, 2014, Scientific Papers , URL: </a:t>
          </a:r>
          <a:r>
            <a:rPr lang="en-IN" sz="950" kern="1200" dirty="0">
              <a:latin typeface="Cambria" pitchFamily="18" charset="0"/>
              <a:ea typeface="Cambria" pitchFamily="18" charset="0"/>
              <a:hlinkClick xmlns:r="http://schemas.openxmlformats.org/officeDocument/2006/relationships" r:id="rId6"/>
            </a:rPr>
            <a:t>https://www.nature.com/scitable/topicpage/scientific-papers-13815490/</a:t>
          </a:r>
          <a:r>
            <a:rPr lang="en-IN" sz="950" kern="1200" dirty="0">
              <a:latin typeface="Cambria" pitchFamily="18" charset="0"/>
              <a:ea typeface="Cambria" pitchFamily="18" charset="0"/>
            </a:rPr>
            <a:t> [Accessed on: 23.04.2021]</a:t>
          </a:r>
          <a:endParaRPr lang="en-US" sz="950" kern="1200" dirty="0">
            <a:latin typeface="Cambria" pitchFamily="18" charset="0"/>
            <a:ea typeface="Cambria" pitchFamily="18" charset="0"/>
          </a:endParaRPr>
        </a:p>
      </dsp:txBody>
      <dsp:txXfrm>
        <a:off x="0" y="2824956"/>
        <a:ext cx="5098256" cy="564853"/>
      </dsp:txXfrm>
    </dsp:sp>
    <dsp:sp modelId="{E8416075-4481-460B-A57E-CBA60437905C}">
      <dsp:nvSpPr>
        <dsp:cNvPr id="0" name=""/>
        <dsp:cNvSpPr/>
      </dsp:nvSpPr>
      <dsp:spPr>
        <a:xfrm>
          <a:off x="0" y="3389809"/>
          <a:ext cx="50982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D29F8-276D-4A5D-89F8-05FDF0EC5A10}">
      <dsp:nvSpPr>
        <dsp:cNvPr id="0" name=""/>
        <dsp:cNvSpPr/>
      </dsp:nvSpPr>
      <dsp:spPr>
        <a:xfrm>
          <a:off x="0" y="3389809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50" kern="1200">
              <a:latin typeface="Cambria" pitchFamily="18" charset="0"/>
              <a:ea typeface="Cambria" pitchFamily="18" charset="0"/>
            </a:rPr>
            <a:t>Odegaard Writing &amp; Research Center, n.d, What is an Academic Paper? ,URL: </a:t>
          </a:r>
          <a:r>
            <a:rPr lang="en-IN" sz="950" kern="1200">
              <a:latin typeface="Cambria" pitchFamily="18" charset="0"/>
              <a:ea typeface="Cambria" pitchFamily="18" charset="0"/>
              <a:hlinkClick xmlns:r="http://schemas.openxmlformats.org/officeDocument/2006/relationships" r:id="rId7"/>
            </a:rPr>
            <a:t>https://depts.washington.edu/owrc/Handouts/What%20is%20an%20Academic%20Paper.pdf</a:t>
          </a:r>
          <a:r>
            <a:rPr lang="en-IN" sz="950" kern="1200">
              <a:latin typeface="Cambria" pitchFamily="18" charset="0"/>
              <a:ea typeface="Cambria" pitchFamily="18" charset="0"/>
            </a:rPr>
            <a:t> [Accessed on: 22.04.2021]</a:t>
          </a:r>
          <a:endParaRPr lang="en-US" sz="950" kern="1200">
            <a:latin typeface="Cambria" pitchFamily="18" charset="0"/>
            <a:ea typeface="Cambria" pitchFamily="18" charset="0"/>
          </a:endParaRPr>
        </a:p>
      </dsp:txBody>
      <dsp:txXfrm>
        <a:off x="0" y="3389809"/>
        <a:ext cx="5098256" cy="564853"/>
      </dsp:txXfrm>
    </dsp:sp>
    <dsp:sp modelId="{89E5489B-578C-456C-92F4-3E09E046CA0E}">
      <dsp:nvSpPr>
        <dsp:cNvPr id="0" name=""/>
        <dsp:cNvSpPr/>
      </dsp:nvSpPr>
      <dsp:spPr>
        <a:xfrm>
          <a:off x="0" y="3954662"/>
          <a:ext cx="50982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1F4FC-D62E-4D9B-BD0B-FA796B4F582D}">
      <dsp:nvSpPr>
        <dsp:cNvPr id="0" name=""/>
        <dsp:cNvSpPr/>
      </dsp:nvSpPr>
      <dsp:spPr>
        <a:xfrm>
          <a:off x="0" y="3954662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50" kern="1200">
              <a:latin typeface="Cambria" pitchFamily="18" charset="0"/>
              <a:ea typeface="Cambria" pitchFamily="18" charset="0"/>
            </a:rPr>
            <a:t>Research Science Institute, Massachusetts Institute of Technology , 2015, Introduction to LATEX: Writing papers the right way, URL: </a:t>
          </a:r>
          <a:r>
            <a:rPr lang="en-IN" sz="950" kern="1200">
              <a:latin typeface="Cambria" pitchFamily="18" charset="0"/>
              <a:ea typeface="Cambria" pitchFamily="18" charset="0"/>
              <a:hlinkClick xmlns:r="http://schemas.openxmlformats.org/officeDocument/2006/relationships" r:id="rId8"/>
            </a:rPr>
            <a:t>https://web.mit.edu/rsi/www/pdfs/new-latex.pdf</a:t>
          </a:r>
          <a:r>
            <a:rPr lang="en-IN" sz="950" kern="1200">
              <a:latin typeface="Cambria" pitchFamily="18" charset="0"/>
              <a:ea typeface="Cambria" pitchFamily="18" charset="0"/>
            </a:rPr>
            <a:t> [Accessed on: 23.04.2021]</a:t>
          </a:r>
          <a:endParaRPr lang="en-US" sz="950" kern="1200">
            <a:latin typeface="Cambria" pitchFamily="18" charset="0"/>
            <a:ea typeface="Cambria" pitchFamily="18" charset="0"/>
          </a:endParaRPr>
        </a:p>
      </dsp:txBody>
      <dsp:txXfrm>
        <a:off x="0" y="3954662"/>
        <a:ext cx="5098256" cy="564853"/>
      </dsp:txXfrm>
    </dsp:sp>
    <dsp:sp modelId="{11082DF1-D097-4C72-8001-6E33622A6B9F}">
      <dsp:nvSpPr>
        <dsp:cNvPr id="0" name=""/>
        <dsp:cNvSpPr/>
      </dsp:nvSpPr>
      <dsp:spPr>
        <a:xfrm>
          <a:off x="0" y="4519515"/>
          <a:ext cx="50982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B2E18-921E-4777-9D86-B52A601263DB}">
      <dsp:nvSpPr>
        <dsp:cNvPr id="0" name=""/>
        <dsp:cNvSpPr/>
      </dsp:nvSpPr>
      <dsp:spPr>
        <a:xfrm>
          <a:off x="0" y="4519515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50" kern="1200">
              <a:latin typeface="Cambria" pitchFamily="18" charset="0"/>
              <a:ea typeface="Cambria" pitchFamily="18" charset="0"/>
            </a:rPr>
            <a:t>Springer Nature, 2021, Title, Abstract and Keywords , URL: </a:t>
          </a:r>
          <a:r>
            <a:rPr lang="en-IN" sz="950" kern="1200">
              <a:latin typeface="Cambria" pitchFamily="18" charset="0"/>
              <a:ea typeface="Cambria" pitchFamily="18" charset="0"/>
              <a:hlinkClick xmlns:r="http://schemas.openxmlformats.org/officeDocument/2006/relationships" r:id="rId9"/>
            </a:rPr>
            <a:t>https://www.springer.com/gp/authors-editors/authorandreviewertutorials/writing-a-journal-manuscript/title-abstract-and-keywords/10285522</a:t>
          </a:r>
          <a:r>
            <a:rPr lang="en-IN" sz="950" kern="1200">
              <a:latin typeface="Cambria" pitchFamily="18" charset="0"/>
              <a:ea typeface="Cambria" pitchFamily="18" charset="0"/>
            </a:rPr>
            <a:t> [Accessed on: 19.04.2021] </a:t>
          </a:r>
          <a:endParaRPr lang="en-US" sz="950" kern="1200">
            <a:latin typeface="Cambria" pitchFamily="18" charset="0"/>
            <a:ea typeface="Cambria" pitchFamily="18" charset="0"/>
          </a:endParaRPr>
        </a:p>
      </dsp:txBody>
      <dsp:txXfrm>
        <a:off x="0" y="4519515"/>
        <a:ext cx="5098256" cy="564853"/>
      </dsp:txXfrm>
    </dsp:sp>
    <dsp:sp modelId="{E8F295AF-AB87-487F-9086-27E9D8E6F139}">
      <dsp:nvSpPr>
        <dsp:cNvPr id="0" name=""/>
        <dsp:cNvSpPr/>
      </dsp:nvSpPr>
      <dsp:spPr>
        <a:xfrm>
          <a:off x="0" y="5084369"/>
          <a:ext cx="509825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C481C-DA74-4659-B510-0E31C266AAAD}">
      <dsp:nvSpPr>
        <dsp:cNvPr id="0" name=""/>
        <dsp:cNvSpPr/>
      </dsp:nvSpPr>
      <dsp:spPr>
        <a:xfrm>
          <a:off x="0" y="5084369"/>
          <a:ext cx="5098256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50" kern="1200" dirty="0" err="1">
              <a:latin typeface="Cambria" pitchFamily="18" charset="0"/>
              <a:ea typeface="Cambria" pitchFamily="18" charset="0"/>
            </a:rPr>
            <a:t>Surbhi</a:t>
          </a:r>
          <a:r>
            <a:rPr lang="en-IN" sz="950" kern="1200" dirty="0">
              <a:latin typeface="Cambria" pitchFamily="18" charset="0"/>
              <a:ea typeface="Cambria" pitchFamily="18" charset="0"/>
            </a:rPr>
            <a:t> S, 2020, Difference Between Summary and Conclusion, URL: </a:t>
          </a:r>
          <a:r>
            <a:rPr lang="en-IN" sz="950" kern="1200" dirty="0">
              <a:latin typeface="Cambria" pitchFamily="18" charset="0"/>
              <a:ea typeface="Cambria" pitchFamily="18" charset="0"/>
              <a:hlinkClick xmlns:r="http://schemas.openxmlformats.org/officeDocument/2006/relationships" r:id="rId10"/>
            </a:rPr>
            <a:t>https://keydifferences.com/difference-between-summary-and-conclusion.html</a:t>
          </a:r>
          <a:r>
            <a:rPr lang="en-IN" sz="950" kern="1200" dirty="0">
              <a:latin typeface="Cambria" pitchFamily="18" charset="0"/>
              <a:ea typeface="Cambria" pitchFamily="18" charset="0"/>
            </a:rPr>
            <a:t> [Accessed on: 23.04.2021]</a:t>
          </a:r>
          <a:endParaRPr lang="en-US" sz="950" kern="1200" dirty="0">
            <a:latin typeface="Cambria" pitchFamily="18" charset="0"/>
            <a:ea typeface="Cambria" pitchFamily="18" charset="0"/>
          </a:endParaRPr>
        </a:p>
      </dsp:txBody>
      <dsp:txXfrm>
        <a:off x="0" y="5084369"/>
        <a:ext cx="5098256" cy="5648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DB74F7-3B3B-4E69-A05F-AE03474D5A3D}">
      <dsp:nvSpPr>
        <dsp:cNvPr id="0" name=""/>
        <dsp:cNvSpPr/>
      </dsp:nvSpPr>
      <dsp:spPr>
        <a:xfrm>
          <a:off x="4761" y="179265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Title</a:t>
          </a:r>
        </a:p>
      </dsp:txBody>
      <dsp:txXfrm>
        <a:off x="4761" y="179265"/>
        <a:ext cx="1423191" cy="853915"/>
      </dsp:txXfrm>
    </dsp:sp>
    <dsp:sp modelId="{0235AA90-AABD-48D9-B97F-130A23D578DB}">
      <dsp:nvSpPr>
        <dsp:cNvPr id="0" name=""/>
        <dsp:cNvSpPr/>
      </dsp:nvSpPr>
      <dsp:spPr>
        <a:xfrm>
          <a:off x="1553194" y="429747"/>
          <a:ext cx="301716" cy="3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53194" y="429747"/>
        <a:ext cx="301716" cy="352951"/>
      </dsp:txXfrm>
    </dsp:sp>
    <dsp:sp modelId="{C641D60F-24BF-4BFB-99A7-CF5DF312BB39}">
      <dsp:nvSpPr>
        <dsp:cNvPr id="0" name=""/>
        <dsp:cNvSpPr/>
      </dsp:nvSpPr>
      <dsp:spPr>
        <a:xfrm>
          <a:off x="1997230" y="179265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-147981"/>
            <a:satOff val="-65"/>
            <a:lumOff val="1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Abstract &amp; Keywords</a:t>
          </a:r>
        </a:p>
      </dsp:txBody>
      <dsp:txXfrm>
        <a:off x="1997230" y="179265"/>
        <a:ext cx="1423191" cy="853915"/>
      </dsp:txXfrm>
    </dsp:sp>
    <dsp:sp modelId="{13AD0BB3-A8AF-41C4-A500-86FF49D234BF}">
      <dsp:nvSpPr>
        <dsp:cNvPr id="0" name=""/>
        <dsp:cNvSpPr/>
      </dsp:nvSpPr>
      <dsp:spPr>
        <a:xfrm>
          <a:off x="3545662" y="429747"/>
          <a:ext cx="301716" cy="3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6478"/>
            <a:satOff val="-73"/>
            <a:lumOff val="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45662" y="429747"/>
        <a:ext cx="301716" cy="352951"/>
      </dsp:txXfrm>
    </dsp:sp>
    <dsp:sp modelId="{93E1CFCA-1CD4-4CDA-AF74-F8A0A1F6C233}">
      <dsp:nvSpPr>
        <dsp:cNvPr id="0" name=""/>
        <dsp:cNvSpPr/>
      </dsp:nvSpPr>
      <dsp:spPr>
        <a:xfrm>
          <a:off x="3989698" y="179265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-295961"/>
            <a:satOff val="-130"/>
            <a:lumOff val="3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Cambria" pitchFamily="18" charset="0"/>
              <a:ea typeface="Cambria" pitchFamily="18" charset="0"/>
            </a:rPr>
            <a:t>Introduction</a:t>
          </a:r>
        </a:p>
      </dsp:txBody>
      <dsp:txXfrm>
        <a:off x="3989698" y="179265"/>
        <a:ext cx="1423191" cy="853915"/>
      </dsp:txXfrm>
    </dsp:sp>
    <dsp:sp modelId="{2BF753F9-FC59-459F-BB1B-60C8DDFF7413}">
      <dsp:nvSpPr>
        <dsp:cNvPr id="0" name=""/>
        <dsp:cNvSpPr/>
      </dsp:nvSpPr>
      <dsp:spPr>
        <a:xfrm rot="5400000">
          <a:off x="4550436" y="1132804"/>
          <a:ext cx="301716" cy="3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32956"/>
            <a:satOff val="-147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5400000">
        <a:off x="4550436" y="1132804"/>
        <a:ext cx="301716" cy="352951"/>
      </dsp:txXfrm>
    </dsp:sp>
    <dsp:sp modelId="{7816E8AE-3AC4-4989-AA6C-AF35E59E5C69}">
      <dsp:nvSpPr>
        <dsp:cNvPr id="0" name=""/>
        <dsp:cNvSpPr/>
      </dsp:nvSpPr>
      <dsp:spPr>
        <a:xfrm>
          <a:off x="3989698" y="1602457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-443942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Background/ Related Work/Literature Review</a:t>
          </a:r>
        </a:p>
      </dsp:txBody>
      <dsp:txXfrm>
        <a:off x="3989698" y="1602457"/>
        <a:ext cx="1423191" cy="853915"/>
      </dsp:txXfrm>
    </dsp:sp>
    <dsp:sp modelId="{3DFB2C62-488F-4D00-988B-71834CD23611}">
      <dsp:nvSpPr>
        <dsp:cNvPr id="0" name=""/>
        <dsp:cNvSpPr/>
      </dsp:nvSpPr>
      <dsp:spPr>
        <a:xfrm rot="10800000">
          <a:off x="3562741" y="1852939"/>
          <a:ext cx="301716" cy="3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99434"/>
            <a:satOff val="-220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562741" y="1852939"/>
        <a:ext cx="301716" cy="352951"/>
      </dsp:txXfrm>
    </dsp:sp>
    <dsp:sp modelId="{B712A321-D762-4A50-946E-AC784E1CD2F9}">
      <dsp:nvSpPr>
        <dsp:cNvPr id="0" name=""/>
        <dsp:cNvSpPr/>
      </dsp:nvSpPr>
      <dsp:spPr>
        <a:xfrm>
          <a:off x="1997230" y="1602457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-591922"/>
            <a:satOff val="-260"/>
            <a:lumOff val="6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Method &amp; Materials</a:t>
          </a:r>
        </a:p>
      </dsp:txBody>
      <dsp:txXfrm>
        <a:off x="1997230" y="1602457"/>
        <a:ext cx="1423191" cy="853915"/>
      </dsp:txXfrm>
    </dsp:sp>
    <dsp:sp modelId="{D66041BA-A803-41E9-B941-5F4073D3AC84}">
      <dsp:nvSpPr>
        <dsp:cNvPr id="0" name=""/>
        <dsp:cNvSpPr/>
      </dsp:nvSpPr>
      <dsp:spPr>
        <a:xfrm rot="10800000">
          <a:off x="1570272" y="1852939"/>
          <a:ext cx="301716" cy="3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570272" y="1852939"/>
        <a:ext cx="301716" cy="352951"/>
      </dsp:txXfrm>
    </dsp:sp>
    <dsp:sp modelId="{751D59C8-60FE-406F-8662-5458F551D3BD}">
      <dsp:nvSpPr>
        <dsp:cNvPr id="0" name=""/>
        <dsp:cNvSpPr/>
      </dsp:nvSpPr>
      <dsp:spPr>
        <a:xfrm>
          <a:off x="4761" y="1602457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-739903"/>
            <a:satOff val="-326"/>
            <a:lumOff val="8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Results and Discussion</a:t>
          </a:r>
        </a:p>
      </dsp:txBody>
      <dsp:txXfrm>
        <a:off x="4761" y="1602457"/>
        <a:ext cx="1423191" cy="853915"/>
      </dsp:txXfrm>
    </dsp:sp>
    <dsp:sp modelId="{CED28C06-FA1A-4B00-824E-B4030EC3FE61}">
      <dsp:nvSpPr>
        <dsp:cNvPr id="0" name=""/>
        <dsp:cNvSpPr/>
      </dsp:nvSpPr>
      <dsp:spPr>
        <a:xfrm rot="5400000">
          <a:off x="565499" y="2555996"/>
          <a:ext cx="301716" cy="3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32391"/>
            <a:satOff val="-366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5400000">
        <a:off x="565499" y="2555996"/>
        <a:ext cx="301716" cy="352951"/>
      </dsp:txXfrm>
    </dsp:sp>
    <dsp:sp modelId="{2888EE8E-7F38-4CC1-A32B-743C3F645754}">
      <dsp:nvSpPr>
        <dsp:cNvPr id="0" name=""/>
        <dsp:cNvSpPr/>
      </dsp:nvSpPr>
      <dsp:spPr>
        <a:xfrm>
          <a:off x="4761" y="3025649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Conclusion/ Summary</a:t>
          </a:r>
        </a:p>
      </dsp:txBody>
      <dsp:txXfrm>
        <a:off x="4761" y="3025649"/>
        <a:ext cx="1423191" cy="853915"/>
      </dsp:txXfrm>
    </dsp:sp>
    <dsp:sp modelId="{5D0A13E1-7064-46FA-B334-EFC568DECF4D}">
      <dsp:nvSpPr>
        <dsp:cNvPr id="0" name=""/>
        <dsp:cNvSpPr/>
      </dsp:nvSpPr>
      <dsp:spPr>
        <a:xfrm>
          <a:off x="1553194" y="3276131"/>
          <a:ext cx="301716" cy="3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98869"/>
            <a:satOff val="-440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53194" y="3276131"/>
        <a:ext cx="301716" cy="352951"/>
      </dsp:txXfrm>
    </dsp:sp>
    <dsp:sp modelId="{3D479380-5710-4FE1-900B-339721271D50}">
      <dsp:nvSpPr>
        <dsp:cNvPr id="0" name=""/>
        <dsp:cNvSpPr/>
      </dsp:nvSpPr>
      <dsp:spPr>
        <a:xfrm>
          <a:off x="1997230" y="3025649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-1035864"/>
            <a:satOff val="-456"/>
            <a:lumOff val="12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Cambria" pitchFamily="18" charset="0"/>
              <a:ea typeface="Cambria" pitchFamily="18" charset="0"/>
            </a:rPr>
            <a:t>About the Author (Optional)</a:t>
          </a:r>
        </a:p>
      </dsp:txBody>
      <dsp:txXfrm>
        <a:off x="1997230" y="3025649"/>
        <a:ext cx="1423191" cy="853915"/>
      </dsp:txXfrm>
    </dsp:sp>
    <dsp:sp modelId="{C434D904-03DD-4149-AE68-AB68A5C044E0}">
      <dsp:nvSpPr>
        <dsp:cNvPr id="0" name=""/>
        <dsp:cNvSpPr/>
      </dsp:nvSpPr>
      <dsp:spPr>
        <a:xfrm>
          <a:off x="3545662" y="3276131"/>
          <a:ext cx="301716" cy="3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65347"/>
            <a:satOff val="-513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545662" y="3276131"/>
        <a:ext cx="301716" cy="352951"/>
      </dsp:txXfrm>
    </dsp:sp>
    <dsp:sp modelId="{3477CD37-6652-4D15-989F-3727A8C872BE}">
      <dsp:nvSpPr>
        <dsp:cNvPr id="0" name=""/>
        <dsp:cNvSpPr/>
      </dsp:nvSpPr>
      <dsp:spPr>
        <a:xfrm>
          <a:off x="3989698" y="3025649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-1183844"/>
            <a:satOff val="-521"/>
            <a:lumOff val="13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Cambria" pitchFamily="18" charset="0"/>
              <a:ea typeface="Cambria" pitchFamily="18" charset="0"/>
            </a:rPr>
            <a:t>Acknowledgement (Optional)</a:t>
          </a:r>
        </a:p>
      </dsp:txBody>
      <dsp:txXfrm>
        <a:off x="3989698" y="3025649"/>
        <a:ext cx="1423191" cy="853915"/>
      </dsp:txXfrm>
    </dsp:sp>
    <dsp:sp modelId="{F8DF35A7-6AF0-4F81-BEF7-B38F3B3B39EA}">
      <dsp:nvSpPr>
        <dsp:cNvPr id="0" name=""/>
        <dsp:cNvSpPr/>
      </dsp:nvSpPr>
      <dsp:spPr>
        <a:xfrm rot="5400000">
          <a:off x="4550436" y="3979187"/>
          <a:ext cx="301716" cy="3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331825"/>
            <a:satOff val="-586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5400000">
        <a:off x="4550436" y="3979187"/>
        <a:ext cx="301716" cy="352951"/>
      </dsp:txXfrm>
    </dsp:sp>
    <dsp:sp modelId="{853DF76B-9345-438A-8033-B993ADD739DF}">
      <dsp:nvSpPr>
        <dsp:cNvPr id="0" name=""/>
        <dsp:cNvSpPr/>
      </dsp:nvSpPr>
      <dsp:spPr>
        <a:xfrm>
          <a:off x="3989698" y="4448841"/>
          <a:ext cx="1423191" cy="853915"/>
        </a:xfrm>
        <a:prstGeom prst="roundRect">
          <a:avLst>
            <a:gd name="adj" fmla="val 10000"/>
          </a:avLst>
        </a:prstGeom>
        <a:solidFill>
          <a:schemeClr val="accent2">
            <a:hueOff val="-1331825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References/ Bibliography</a:t>
          </a:r>
        </a:p>
      </dsp:txBody>
      <dsp:txXfrm>
        <a:off x="3989698" y="4448841"/>
        <a:ext cx="1423191" cy="85391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24ECCB-0D47-4EB0-B9D2-811411104927}">
      <dsp:nvSpPr>
        <dsp:cNvPr id="0" name=""/>
        <dsp:cNvSpPr/>
      </dsp:nvSpPr>
      <dsp:spPr>
        <a:xfrm>
          <a:off x="6708146" y="1635525"/>
          <a:ext cx="1529566" cy="1529816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0641-D2E8-4B5E-B654-336BC4A319AD}">
      <dsp:nvSpPr>
        <dsp:cNvPr id="0" name=""/>
        <dsp:cNvSpPr/>
      </dsp:nvSpPr>
      <dsp:spPr>
        <a:xfrm>
          <a:off x="6758616" y="1686528"/>
          <a:ext cx="1427812" cy="14278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>
              <a:latin typeface="Cambria" pitchFamily="18" charset="0"/>
              <a:ea typeface="Cambria" pitchFamily="18" charset="0"/>
            </a:rPr>
            <a:t>Entice readers</a:t>
          </a:r>
          <a:endParaRPr lang="en-US" sz="1400" kern="1200" dirty="0">
            <a:latin typeface="Cambria" pitchFamily="18" charset="0"/>
            <a:ea typeface="Cambria" pitchFamily="18" charset="0"/>
          </a:endParaRPr>
        </a:p>
      </dsp:txBody>
      <dsp:txXfrm>
        <a:off x="6962939" y="1890540"/>
        <a:ext cx="1019982" cy="1019788"/>
      </dsp:txXfrm>
    </dsp:sp>
    <dsp:sp modelId="{799C8B33-F710-4656-B5E4-57B10B24986D}">
      <dsp:nvSpPr>
        <dsp:cNvPr id="0" name=""/>
        <dsp:cNvSpPr/>
      </dsp:nvSpPr>
      <dsp:spPr>
        <a:xfrm rot="2700000">
          <a:off x="5126570" y="1635605"/>
          <a:ext cx="1529389" cy="152938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211926"/>
            <a:satOff val="-5287"/>
            <a:lumOff val="185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DF056-7750-47C7-A02B-876EB4C11E0A}">
      <dsp:nvSpPr>
        <dsp:cNvPr id="0" name=""/>
        <dsp:cNvSpPr/>
      </dsp:nvSpPr>
      <dsp:spPr>
        <a:xfrm>
          <a:off x="5178580" y="1686528"/>
          <a:ext cx="1427812" cy="14278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211926"/>
              <a:satOff val="-5287"/>
              <a:lumOff val="18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itchFamily="18" charset="0"/>
              <a:ea typeface="Cambria" pitchFamily="18" charset="0"/>
            </a:rPr>
            <a:t>Be concise</a:t>
          </a:r>
          <a:endParaRPr lang="en-US" sz="1400" kern="1200" dirty="0">
            <a:latin typeface="Cambria" pitchFamily="18" charset="0"/>
            <a:ea typeface="Cambria" pitchFamily="18" charset="0"/>
          </a:endParaRPr>
        </a:p>
      </dsp:txBody>
      <dsp:txXfrm>
        <a:off x="5382088" y="1890540"/>
        <a:ext cx="1019982" cy="1019788"/>
      </dsp:txXfrm>
    </dsp:sp>
    <dsp:sp modelId="{0070769F-CC5B-4A0A-A94A-00028F9355EA}">
      <dsp:nvSpPr>
        <dsp:cNvPr id="0" name=""/>
        <dsp:cNvSpPr/>
      </dsp:nvSpPr>
      <dsp:spPr>
        <a:xfrm rot="2700000">
          <a:off x="3546534" y="1635605"/>
          <a:ext cx="1529389" cy="152938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423851"/>
            <a:satOff val="-10574"/>
            <a:lumOff val="370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35372-F673-485E-B29E-DAE08800F788}">
      <dsp:nvSpPr>
        <dsp:cNvPr id="0" name=""/>
        <dsp:cNvSpPr/>
      </dsp:nvSpPr>
      <dsp:spPr>
        <a:xfrm>
          <a:off x="3597730" y="1686528"/>
          <a:ext cx="1427812" cy="14278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423851"/>
              <a:satOff val="-10574"/>
              <a:lumOff val="370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itchFamily="18" charset="0"/>
              <a:ea typeface="Cambria" pitchFamily="18" charset="0"/>
            </a:rPr>
            <a:t>Highlight the importance of the research</a:t>
          </a:r>
          <a:endParaRPr lang="en-US" sz="1400" kern="1200" dirty="0">
            <a:latin typeface="Cambria" pitchFamily="18" charset="0"/>
            <a:ea typeface="Cambria" pitchFamily="18" charset="0"/>
          </a:endParaRPr>
        </a:p>
      </dsp:txBody>
      <dsp:txXfrm>
        <a:off x="3801238" y="1890540"/>
        <a:ext cx="1019982" cy="1019788"/>
      </dsp:txXfrm>
    </dsp:sp>
    <dsp:sp modelId="{1E0366D8-99EC-4737-B7F2-7857F1FF1A47}">
      <dsp:nvSpPr>
        <dsp:cNvPr id="0" name=""/>
        <dsp:cNvSpPr/>
      </dsp:nvSpPr>
      <dsp:spPr>
        <a:xfrm rot="2700000">
          <a:off x="1965683" y="1635605"/>
          <a:ext cx="1529389" cy="152938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423851"/>
            <a:satOff val="-10574"/>
            <a:lumOff val="370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F19FF-5EDF-43DB-ADE2-E5EB01DE5B2F}">
      <dsp:nvSpPr>
        <dsp:cNvPr id="0" name=""/>
        <dsp:cNvSpPr/>
      </dsp:nvSpPr>
      <dsp:spPr>
        <a:xfrm>
          <a:off x="2016879" y="1686528"/>
          <a:ext cx="1427812" cy="14278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423851"/>
              <a:satOff val="-10574"/>
              <a:lumOff val="370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itchFamily="18" charset="0"/>
              <a:ea typeface="Cambria" pitchFamily="18" charset="0"/>
            </a:rPr>
            <a:t>Convey the main topics of the study</a:t>
          </a:r>
          <a:endParaRPr lang="en-US" sz="1400" kern="1200" dirty="0">
            <a:latin typeface="Cambria" pitchFamily="18" charset="0"/>
            <a:ea typeface="Cambria" pitchFamily="18" charset="0"/>
          </a:endParaRPr>
        </a:p>
      </dsp:txBody>
      <dsp:txXfrm>
        <a:off x="2221201" y="1890540"/>
        <a:ext cx="1019982" cy="1019788"/>
      </dsp:txXfrm>
    </dsp:sp>
    <dsp:sp modelId="{1BFE5908-0F32-4D82-9B7C-3962EAFB0E02}">
      <dsp:nvSpPr>
        <dsp:cNvPr id="0" name=""/>
        <dsp:cNvSpPr/>
      </dsp:nvSpPr>
      <dsp:spPr>
        <a:xfrm rot="2700000">
          <a:off x="384833" y="1635605"/>
          <a:ext cx="1529389" cy="1529389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211926"/>
            <a:satOff val="-5287"/>
            <a:lumOff val="185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26101-5A57-4643-86D4-684671C02A61}">
      <dsp:nvSpPr>
        <dsp:cNvPr id="0" name=""/>
        <dsp:cNvSpPr/>
      </dsp:nvSpPr>
      <dsp:spPr>
        <a:xfrm>
          <a:off x="436029" y="1686528"/>
          <a:ext cx="1427812" cy="142781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211926"/>
              <a:satOff val="-5287"/>
              <a:lumOff val="18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mbria" pitchFamily="18" charset="0"/>
              <a:ea typeface="Cambria" pitchFamily="18" charset="0"/>
            </a:rPr>
            <a:t>First introduction to readers / reviewers</a:t>
          </a:r>
        </a:p>
      </dsp:txBody>
      <dsp:txXfrm>
        <a:off x="640351" y="1890540"/>
        <a:ext cx="1019982" cy="101978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592711-275C-4BB4-9CCD-31D83C1B792C}">
      <dsp:nvSpPr>
        <dsp:cNvPr id="0" name=""/>
        <dsp:cNvSpPr/>
      </dsp:nvSpPr>
      <dsp:spPr>
        <a:xfrm>
          <a:off x="749317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D887C-FF6C-4304-AA27-A96B8E19B42A}">
      <dsp:nvSpPr>
        <dsp:cNvPr id="0" name=""/>
        <dsp:cNvSpPr/>
      </dsp:nvSpPr>
      <dsp:spPr>
        <a:xfrm>
          <a:off x="155595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itchFamily="18" charset="0"/>
              <a:ea typeface="Cambria" pitchFamily="18" charset="0"/>
            </a:rPr>
            <a:t>An executive summary of the content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155595" y="2168110"/>
        <a:ext cx="2158987" cy="720000"/>
      </dsp:txXfrm>
    </dsp:sp>
    <dsp:sp modelId="{BD3AF90D-372F-4C4D-AD4C-EF7978A0E36D}">
      <dsp:nvSpPr>
        <dsp:cNvPr id="0" name=""/>
        <dsp:cNvSpPr/>
      </dsp:nvSpPr>
      <dsp:spPr>
        <a:xfrm>
          <a:off x="3286127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1FD7E-A4C4-4E5E-97A3-4B30A08F32AF}">
      <dsp:nvSpPr>
        <dsp:cNvPr id="0" name=""/>
        <dsp:cNvSpPr/>
      </dsp:nvSpPr>
      <dsp:spPr>
        <a:xfrm>
          <a:off x="2692406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itchFamily="18" charset="0"/>
              <a:ea typeface="Cambria" pitchFamily="18" charset="0"/>
            </a:rPr>
            <a:t>A time-saving reference 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2692406" y="2168110"/>
        <a:ext cx="2158987" cy="720000"/>
      </dsp:txXfrm>
    </dsp:sp>
    <dsp:sp modelId="{0EEAF08A-400E-463A-AA95-44AC7B3BF90E}">
      <dsp:nvSpPr>
        <dsp:cNvPr id="0" name=""/>
        <dsp:cNvSpPr/>
      </dsp:nvSpPr>
      <dsp:spPr>
        <a:xfrm>
          <a:off x="5822938" y="897969"/>
          <a:ext cx="971544" cy="971544"/>
        </a:xfrm>
        <a:prstGeom prst="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5F4D2-5E74-4AE8-9BCD-D06C85CD12EC}">
      <dsp:nvSpPr>
        <dsp:cNvPr id="0" name=""/>
        <dsp:cNvSpPr/>
      </dsp:nvSpPr>
      <dsp:spPr>
        <a:xfrm>
          <a:off x="5229216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mbria" pitchFamily="18" charset="0"/>
              <a:ea typeface="Cambria" pitchFamily="18" charset="0"/>
            </a:rPr>
            <a:t>Roadmap to the most important parts of the written content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5229216" y="2168110"/>
        <a:ext cx="2158987" cy="720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49A0BD-84DD-4202-970E-BAAF661AF049}">
      <dsp:nvSpPr>
        <dsp:cNvPr id="0" name=""/>
        <dsp:cNvSpPr/>
      </dsp:nvSpPr>
      <dsp:spPr>
        <a:xfrm>
          <a:off x="4351622" y="1510091"/>
          <a:ext cx="3738748" cy="355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08"/>
              </a:lnTo>
              <a:lnTo>
                <a:pt x="3738748" y="242508"/>
              </a:lnTo>
              <a:lnTo>
                <a:pt x="3738748" y="3558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76BE2-0EC4-4C2F-914F-1DB4046D3905}">
      <dsp:nvSpPr>
        <dsp:cNvPr id="0" name=""/>
        <dsp:cNvSpPr/>
      </dsp:nvSpPr>
      <dsp:spPr>
        <a:xfrm>
          <a:off x="4351622" y="1510091"/>
          <a:ext cx="2243249" cy="355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08"/>
              </a:lnTo>
              <a:lnTo>
                <a:pt x="2243249" y="242508"/>
              </a:lnTo>
              <a:lnTo>
                <a:pt x="2243249" y="3558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8867B-8A45-4749-B4FE-337F6953BE93}">
      <dsp:nvSpPr>
        <dsp:cNvPr id="0" name=""/>
        <dsp:cNvSpPr/>
      </dsp:nvSpPr>
      <dsp:spPr>
        <a:xfrm>
          <a:off x="4351622" y="1510091"/>
          <a:ext cx="747749" cy="355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08"/>
              </a:lnTo>
              <a:lnTo>
                <a:pt x="747749" y="242508"/>
              </a:lnTo>
              <a:lnTo>
                <a:pt x="747749" y="3558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A8FEC-BC1F-4545-A581-B6628E472772}">
      <dsp:nvSpPr>
        <dsp:cNvPr id="0" name=""/>
        <dsp:cNvSpPr/>
      </dsp:nvSpPr>
      <dsp:spPr>
        <a:xfrm>
          <a:off x="3603873" y="1510091"/>
          <a:ext cx="747749" cy="355860"/>
        </a:xfrm>
        <a:custGeom>
          <a:avLst/>
          <a:gdLst/>
          <a:ahLst/>
          <a:cxnLst/>
          <a:rect l="0" t="0" r="0" b="0"/>
          <a:pathLst>
            <a:path>
              <a:moveTo>
                <a:pt x="747749" y="0"/>
              </a:moveTo>
              <a:lnTo>
                <a:pt x="747749" y="242508"/>
              </a:lnTo>
              <a:lnTo>
                <a:pt x="0" y="242508"/>
              </a:lnTo>
              <a:lnTo>
                <a:pt x="0" y="3558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2C166-EDEF-4F14-B58B-10AB3014AA69}">
      <dsp:nvSpPr>
        <dsp:cNvPr id="0" name=""/>
        <dsp:cNvSpPr/>
      </dsp:nvSpPr>
      <dsp:spPr>
        <a:xfrm>
          <a:off x="2108373" y="1510091"/>
          <a:ext cx="2243249" cy="355860"/>
        </a:xfrm>
        <a:custGeom>
          <a:avLst/>
          <a:gdLst/>
          <a:ahLst/>
          <a:cxnLst/>
          <a:rect l="0" t="0" r="0" b="0"/>
          <a:pathLst>
            <a:path>
              <a:moveTo>
                <a:pt x="2243249" y="0"/>
              </a:moveTo>
              <a:lnTo>
                <a:pt x="2243249" y="242508"/>
              </a:lnTo>
              <a:lnTo>
                <a:pt x="0" y="242508"/>
              </a:lnTo>
              <a:lnTo>
                <a:pt x="0" y="3558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96C95-0311-4487-8843-230E6FDF0CBB}">
      <dsp:nvSpPr>
        <dsp:cNvPr id="0" name=""/>
        <dsp:cNvSpPr/>
      </dsp:nvSpPr>
      <dsp:spPr>
        <a:xfrm>
          <a:off x="612874" y="1510091"/>
          <a:ext cx="3738748" cy="355860"/>
        </a:xfrm>
        <a:custGeom>
          <a:avLst/>
          <a:gdLst/>
          <a:ahLst/>
          <a:cxnLst/>
          <a:rect l="0" t="0" r="0" b="0"/>
          <a:pathLst>
            <a:path>
              <a:moveTo>
                <a:pt x="3738748" y="0"/>
              </a:moveTo>
              <a:lnTo>
                <a:pt x="3738748" y="242508"/>
              </a:lnTo>
              <a:lnTo>
                <a:pt x="0" y="242508"/>
              </a:lnTo>
              <a:lnTo>
                <a:pt x="0" y="3558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FCD2E-955D-4B48-81D7-48944E742C73}">
      <dsp:nvSpPr>
        <dsp:cNvPr id="0" name=""/>
        <dsp:cNvSpPr/>
      </dsp:nvSpPr>
      <dsp:spPr>
        <a:xfrm>
          <a:off x="3739827" y="733111"/>
          <a:ext cx="1223590" cy="776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5E610D-4B65-438D-92F7-81699AC37B97}">
      <dsp:nvSpPr>
        <dsp:cNvPr id="0" name=""/>
        <dsp:cNvSpPr/>
      </dsp:nvSpPr>
      <dsp:spPr>
        <a:xfrm>
          <a:off x="3875782" y="862268"/>
          <a:ext cx="1223590" cy="776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Cambria" pitchFamily="18" charset="0"/>
              <a:ea typeface="Cambria" pitchFamily="18" charset="0"/>
            </a:rPr>
            <a:t>Contents</a:t>
          </a:r>
          <a:endParaRPr lang="en-GB" sz="1800" b="1" kern="1200" dirty="0">
            <a:latin typeface="Cambria" pitchFamily="18" charset="0"/>
            <a:ea typeface="Cambria" pitchFamily="18" charset="0"/>
          </a:endParaRPr>
        </a:p>
      </dsp:txBody>
      <dsp:txXfrm>
        <a:off x="3875782" y="862268"/>
        <a:ext cx="1223590" cy="776979"/>
      </dsp:txXfrm>
    </dsp:sp>
    <dsp:sp modelId="{7F4B5A24-CD6E-4CD8-81F5-0921398EEB57}">
      <dsp:nvSpPr>
        <dsp:cNvPr id="0" name=""/>
        <dsp:cNvSpPr/>
      </dsp:nvSpPr>
      <dsp:spPr>
        <a:xfrm>
          <a:off x="1079" y="1865952"/>
          <a:ext cx="1223590" cy="776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AE208C-9A8F-4DBA-BBA5-5EEA1EF65811}">
      <dsp:nvSpPr>
        <dsp:cNvPr id="0" name=""/>
        <dsp:cNvSpPr/>
      </dsp:nvSpPr>
      <dsp:spPr>
        <a:xfrm>
          <a:off x="137033" y="1995108"/>
          <a:ext cx="1223590" cy="776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Purpose</a:t>
          </a:r>
          <a:endParaRPr lang="en-GB" sz="1200" kern="1200" dirty="0">
            <a:latin typeface="Cambria" pitchFamily="18" charset="0"/>
            <a:ea typeface="Cambria" pitchFamily="18" charset="0"/>
          </a:endParaRPr>
        </a:p>
      </dsp:txBody>
      <dsp:txXfrm>
        <a:off x="137033" y="1995108"/>
        <a:ext cx="1223590" cy="776979"/>
      </dsp:txXfrm>
    </dsp:sp>
    <dsp:sp modelId="{0651B3A3-756A-49D3-8E7A-7D9BAD2B38D0}">
      <dsp:nvSpPr>
        <dsp:cNvPr id="0" name=""/>
        <dsp:cNvSpPr/>
      </dsp:nvSpPr>
      <dsp:spPr>
        <a:xfrm>
          <a:off x="1496578" y="1865952"/>
          <a:ext cx="1223590" cy="776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FE60B3-DF84-4042-AFC7-388614E40AF3}">
      <dsp:nvSpPr>
        <dsp:cNvPr id="0" name=""/>
        <dsp:cNvSpPr/>
      </dsp:nvSpPr>
      <dsp:spPr>
        <a:xfrm>
          <a:off x="1632532" y="1995108"/>
          <a:ext cx="1223590" cy="776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Methods</a:t>
          </a:r>
          <a:endParaRPr lang="en-GB" sz="1200" kern="1200" dirty="0">
            <a:latin typeface="Cambria" pitchFamily="18" charset="0"/>
            <a:ea typeface="Cambria" pitchFamily="18" charset="0"/>
          </a:endParaRPr>
        </a:p>
      </dsp:txBody>
      <dsp:txXfrm>
        <a:off x="1632532" y="1995108"/>
        <a:ext cx="1223590" cy="776979"/>
      </dsp:txXfrm>
    </dsp:sp>
    <dsp:sp modelId="{A84A5FB3-3331-4617-B7DB-E94C3C9B1810}">
      <dsp:nvSpPr>
        <dsp:cNvPr id="0" name=""/>
        <dsp:cNvSpPr/>
      </dsp:nvSpPr>
      <dsp:spPr>
        <a:xfrm>
          <a:off x="2992077" y="1865952"/>
          <a:ext cx="1223590" cy="776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3D06010-CB4B-4D71-AA81-660C5A8EB9D5}">
      <dsp:nvSpPr>
        <dsp:cNvPr id="0" name=""/>
        <dsp:cNvSpPr/>
      </dsp:nvSpPr>
      <dsp:spPr>
        <a:xfrm>
          <a:off x="3128032" y="1995108"/>
          <a:ext cx="1223590" cy="776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Scope</a:t>
          </a:r>
          <a:endParaRPr lang="en-GB" sz="1200" kern="1200" dirty="0">
            <a:latin typeface="Cambria" pitchFamily="18" charset="0"/>
            <a:ea typeface="Cambria" pitchFamily="18" charset="0"/>
          </a:endParaRPr>
        </a:p>
      </dsp:txBody>
      <dsp:txXfrm>
        <a:off x="3128032" y="1995108"/>
        <a:ext cx="1223590" cy="776979"/>
      </dsp:txXfrm>
    </dsp:sp>
    <dsp:sp modelId="{9DDDCCE1-8796-44DE-AA14-D621FD4AC362}">
      <dsp:nvSpPr>
        <dsp:cNvPr id="0" name=""/>
        <dsp:cNvSpPr/>
      </dsp:nvSpPr>
      <dsp:spPr>
        <a:xfrm>
          <a:off x="4487577" y="1865952"/>
          <a:ext cx="1223590" cy="776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CE3123-6D96-48DD-9EEA-AE139915F905}">
      <dsp:nvSpPr>
        <dsp:cNvPr id="0" name=""/>
        <dsp:cNvSpPr/>
      </dsp:nvSpPr>
      <dsp:spPr>
        <a:xfrm>
          <a:off x="4623531" y="1995108"/>
          <a:ext cx="1223590" cy="776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Results</a:t>
          </a:r>
          <a:endParaRPr lang="en-GB" sz="1200" kern="1200" dirty="0">
            <a:latin typeface="Cambria" pitchFamily="18" charset="0"/>
            <a:ea typeface="Cambria" pitchFamily="18" charset="0"/>
          </a:endParaRPr>
        </a:p>
      </dsp:txBody>
      <dsp:txXfrm>
        <a:off x="4623531" y="1995108"/>
        <a:ext cx="1223590" cy="776979"/>
      </dsp:txXfrm>
    </dsp:sp>
    <dsp:sp modelId="{E9FD2FA3-4C2A-4B67-9A6A-7DEA10AD018B}">
      <dsp:nvSpPr>
        <dsp:cNvPr id="0" name=""/>
        <dsp:cNvSpPr/>
      </dsp:nvSpPr>
      <dsp:spPr>
        <a:xfrm>
          <a:off x="5983076" y="1865952"/>
          <a:ext cx="1223590" cy="776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AF70B6-7841-4A9D-9093-D9FC4079D894}">
      <dsp:nvSpPr>
        <dsp:cNvPr id="0" name=""/>
        <dsp:cNvSpPr/>
      </dsp:nvSpPr>
      <dsp:spPr>
        <a:xfrm>
          <a:off x="6119031" y="1995108"/>
          <a:ext cx="1223590" cy="776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Conclusions</a:t>
          </a:r>
          <a:endParaRPr lang="en-GB" sz="1200" kern="1200" dirty="0">
            <a:latin typeface="Cambria" pitchFamily="18" charset="0"/>
            <a:ea typeface="Cambria" pitchFamily="18" charset="0"/>
          </a:endParaRPr>
        </a:p>
      </dsp:txBody>
      <dsp:txXfrm>
        <a:off x="6119031" y="1995108"/>
        <a:ext cx="1223590" cy="776979"/>
      </dsp:txXfrm>
    </dsp:sp>
    <dsp:sp modelId="{6AA31B52-5706-4210-9AB6-F5941A452C7D}">
      <dsp:nvSpPr>
        <dsp:cNvPr id="0" name=""/>
        <dsp:cNvSpPr/>
      </dsp:nvSpPr>
      <dsp:spPr>
        <a:xfrm>
          <a:off x="7478576" y="1865952"/>
          <a:ext cx="1223590" cy="776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BA6A65-6A97-40D9-A91B-B17D8A946B24}">
      <dsp:nvSpPr>
        <dsp:cNvPr id="0" name=""/>
        <dsp:cNvSpPr/>
      </dsp:nvSpPr>
      <dsp:spPr>
        <a:xfrm>
          <a:off x="7614530" y="1995108"/>
          <a:ext cx="1223590" cy="776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mbria" pitchFamily="18" charset="0"/>
              <a:ea typeface="Cambria" pitchFamily="18" charset="0"/>
            </a:rPr>
            <a:t>Recommendations</a:t>
          </a:r>
          <a:endParaRPr lang="en-GB" sz="1200" kern="1200" dirty="0">
            <a:latin typeface="Cambria" pitchFamily="18" charset="0"/>
            <a:ea typeface="Cambria" pitchFamily="18" charset="0"/>
          </a:endParaRPr>
        </a:p>
      </dsp:txBody>
      <dsp:txXfrm>
        <a:off x="7614530" y="1995108"/>
        <a:ext cx="1223590" cy="7769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2A420D-AAC1-487A-A3C6-69731D554894}">
      <dsp:nvSpPr>
        <dsp:cNvPr id="0" name=""/>
        <dsp:cNvSpPr/>
      </dsp:nvSpPr>
      <dsp:spPr>
        <a:xfrm>
          <a:off x="3127" y="0"/>
          <a:ext cx="3008262" cy="3886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itchFamily="18" charset="0"/>
              <a:ea typeface="Cambria" pitchFamily="18" charset="0"/>
            </a:rPr>
            <a:t>Informative</a:t>
          </a:r>
          <a:endParaRPr lang="en-IN" sz="2800" kern="1200" dirty="0">
            <a:latin typeface="Cambria" pitchFamily="18" charset="0"/>
            <a:ea typeface="Cambria" pitchFamily="18" charset="0"/>
          </a:endParaRPr>
        </a:p>
      </dsp:txBody>
      <dsp:txXfrm>
        <a:off x="3127" y="0"/>
        <a:ext cx="3008262" cy="1165860"/>
      </dsp:txXfrm>
    </dsp:sp>
    <dsp:sp modelId="{B1388FB9-7780-4532-AD36-1D8E50565323}">
      <dsp:nvSpPr>
        <dsp:cNvPr id="0" name=""/>
        <dsp:cNvSpPr/>
      </dsp:nvSpPr>
      <dsp:spPr>
        <a:xfrm>
          <a:off x="303953" y="1166192"/>
          <a:ext cx="2406610" cy="7634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itchFamily="18" charset="0"/>
              <a:ea typeface="Cambria" pitchFamily="18" charset="0"/>
            </a:rPr>
            <a:t>Introduces subject to  the readers to read  the report to learn the study results</a:t>
          </a:r>
        </a:p>
      </dsp:txBody>
      <dsp:txXfrm>
        <a:off x="303953" y="1166192"/>
        <a:ext cx="2406610" cy="763482"/>
      </dsp:txXfrm>
    </dsp:sp>
    <dsp:sp modelId="{0A9E5D66-1FF7-4D39-AD92-078A09A699A5}">
      <dsp:nvSpPr>
        <dsp:cNvPr id="0" name=""/>
        <dsp:cNvSpPr/>
      </dsp:nvSpPr>
      <dsp:spPr>
        <a:xfrm>
          <a:off x="303953" y="2047133"/>
          <a:ext cx="2406610" cy="7634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itchFamily="18" charset="0"/>
              <a:ea typeface="Cambria" pitchFamily="18" charset="0"/>
            </a:rPr>
            <a:t>Ranging from a paragraph to one or two pages</a:t>
          </a:r>
        </a:p>
      </dsp:txBody>
      <dsp:txXfrm>
        <a:off x="303953" y="2047133"/>
        <a:ext cx="2406610" cy="763482"/>
      </dsp:txXfrm>
    </dsp:sp>
    <dsp:sp modelId="{0F074717-31B8-4311-9BB6-4DAE93553781}">
      <dsp:nvSpPr>
        <dsp:cNvPr id="0" name=""/>
        <dsp:cNvSpPr/>
      </dsp:nvSpPr>
      <dsp:spPr>
        <a:xfrm>
          <a:off x="303953" y="2928075"/>
          <a:ext cx="2406610" cy="7634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mbria" pitchFamily="18" charset="0"/>
              <a:ea typeface="Cambria" pitchFamily="18" charset="0"/>
            </a:rPr>
            <a:t>Typically 10% of article or less  </a:t>
          </a:r>
          <a:endParaRPr lang="en-IN" sz="1400" kern="1200" dirty="0">
            <a:latin typeface="Cambria" pitchFamily="18" charset="0"/>
            <a:ea typeface="Cambria" pitchFamily="18" charset="0"/>
          </a:endParaRPr>
        </a:p>
      </dsp:txBody>
      <dsp:txXfrm>
        <a:off x="303953" y="2928075"/>
        <a:ext cx="2406610" cy="763482"/>
      </dsp:txXfrm>
    </dsp:sp>
    <dsp:sp modelId="{464178B7-936E-4FB2-B7C7-C3BB22526795}">
      <dsp:nvSpPr>
        <dsp:cNvPr id="0" name=""/>
        <dsp:cNvSpPr/>
      </dsp:nvSpPr>
      <dsp:spPr>
        <a:xfrm>
          <a:off x="3237009" y="0"/>
          <a:ext cx="3008262" cy="3886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itchFamily="18" charset="0"/>
              <a:ea typeface="Cambria" pitchFamily="18" charset="0"/>
            </a:rPr>
            <a:t>Descriptive</a:t>
          </a:r>
          <a:endParaRPr lang="en-IN" sz="2800" kern="1200" dirty="0">
            <a:latin typeface="Cambria" pitchFamily="18" charset="0"/>
            <a:ea typeface="Cambria" pitchFamily="18" charset="0"/>
          </a:endParaRPr>
        </a:p>
      </dsp:txBody>
      <dsp:txXfrm>
        <a:off x="3237009" y="0"/>
        <a:ext cx="3008262" cy="1165860"/>
      </dsp:txXfrm>
    </dsp:sp>
    <dsp:sp modelId="{7FE67E78-0A23-41EA-9FC6-D5A1F794C878}">
      <dsp:nvSpPr>
        <dsp:cNvPr id="0" name=""/>
        <dsp:cNvSpPr/>
      </dsp:nvSpPr>
      <dsp:spPr>
        <a:xfrm>
          <a:off x="3537836" y="1166192"/>
          <a:ext cx="2406610" cy="7634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itchFamily="18" charset="0"/>
              <a:ea typeface="Cambria" pitchFamily="18" charset="0"/>
            </a:rPr>
            <a:t>Allows the reader to decide if they want to read the report</a:t>
          </a:r>
        </a:p>
      </dsp:txBody>
      <dsp:txXfrm>
        <a:off x="3537836" y="1166192"/>
        <a:ext cx="2406610" cy="763482"/>
      </dsp:txXfrm>
    </dsp:sp>
    <dsp:sp modelId="{A7420D2C-926C-4BEE-B156-0CAB660B7083}">
      <dsp:nvSpPr>
        <dsp:cNvPr id="0" name=""/>
        <dsp:cNvSpPr/>
      </dsp:nvSpPr>
      <dsp:spPr>
        <a:xfrm>
          <a:off x="3537836" y="2047133"/>
          <a:ext cx="2406610" cy="7634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mbria" pitchFamily="18" charset="0"/>
              <a:ea typeface="Cambria" pitchFamily="18" charset="0"/>
            </a:rPr>
            <a:t>Abstract should be very short</a:t>
          </a:r>
        </a:p>
      </dsp:txBody>
      <dsp:txXfrm>
        <a:off x="3537836" y="2047133"/>
        <a:ext cx="2406610" cy="763482"/>
      </dsp:txXfrm>
    </dsp:sp>
    <dsp:sp modelId="{A71F79AB-D9C5-48D8-9313-0700B48FE22A}">
      <dsp:nvSpPr>
        <dsp:cNvPr id="0" name=""/>
        <dsp:cNvSpPr/>
      </dsp:nvSpPr>
      <dsp:spPr>
        <a:xfrm>
          <a:off x="3537836" y="2928075"/>
          <a:ext cx="2406610" cy="7634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mbria" pitchFamily="18" charset="0"/>
              <a:ea typeface="Cambria" pitchFamily="18" charset="0"/>
            </a:rPr>
            <a:t>Typically under 100 words</a:t>
          </a:r>
        </a:p>
      </dsp:txBody>
      <dsp:txXfrm>
        <a:off x="3537836" y="2928075"/>
        <a:ext cx="2406610" cy="76348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EC0896-F3C8-49C7-BFDA-108E728A32D8}">
      <dsp:nvSpPr>
        <dsp:cNvPr id="0" name=""/>
        <dsp:cNvSpPr/>
      </dsp:nvSpPr>
      <dsp:spPr>
        <a:xfrm>
          <a:off x="64534" y="237439"/>
          <a:ext cx="1003002" cy="10030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8AB44-534D-4E19-81A8-894B6B7C7E9A}">
      <dsp:nvSpPr>
        <dsp:cNvPr id="0" name=""/>
        <dsp:cNvSpPr/>
      </dsp:nvSpPr>
      <dsp:spPr>
        <a:xfrm>
          <a:off x="275165" y="448069"/>
          <a:ext cx="581741" cy="581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B889D-6BF2-423E-897F-0B6569768377}">
      <dsp:nvSpPr>
        <dsp:cNvPr id="0" name=""/>
        <dsp:cNvSpPr/>
      </dsp:nvSpPr>
      <dsp:spPr>
        <a:xfrm>
          <a:off x="1282465" y="237439"/>
          <a:ext cx="2364218" cy="1003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i="0" kern="1200" cap="none" dirty="0">
              <a:latin typeface="Cambria" pitchFamily="18" charset="0"/>
              <a:ea typeface="Cambria" pitchFamily="18" charset="0"/>
            </a:rPr>
            <a:t>Verbs in the active voice and present tense</a:t>
          </a:r>
          <a:endParaRPr lang="en-US" sz="1400" i="0" kern="1200" cap="none" dirty="0">
            <a:latin typeface="Cambria" pitchFamily="18" charset="0"/>
            <a:ea typeface="Cambria" pitchFamily="18" charset="0"/>
          </a:endParaRPr>
        </a:p>
      </dsp:txBody>
      <dsp:txXfrm>
        <a:off x="1282465" y="237439"/>
        <a:ext cx="2364218" cy="1003002"/>
      </dsp:txXfrm>
    </dsp:sp>
    <dsp:sp modelId="{DB50271B-ED63-4663-B97A-0ADA52BFBB12}">
      <dsp:nvSpPr>
        <dsp:cNvPr id="0" name=""/>
        <dsp:cNvSpPr/>
      </dsp:nvSpPr>
      <dsp:spPr>
        <a:xfrm>
          <a:off x="4058631" y="237439"/>
          <a:ext cx="1003002" cy="10030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357B-ADD6-4524-92C6-0D28C927A952}">
      <dsp:nvSpPr>
        <dsp:cNvPr id="0" name=""/>
        <dsp:cNvSpPr/>
      </dsp:nvSpPr>
      <dsp:spPr>
        <a:xfrm>
          <a:off x="4269262" y="448069"/>
          <a:ext cx="581741" cy="5817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8F173-A4D4-498F-8788-DF86C25CAC63}">
      <dsp:nvSpPr>
        <dsp:cNvPr id="0" name=""/>
        <dsp:cNvSpPr/>
      </dsp:nvSpPr>
      <dsp:spPr>
        <a:xfrm>
          <a:off x="5276562" y="237439"/>
          <a:ext cx="2364218" cy="1003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i="0" kern="1200" cap="none" dirty="0">
              <a:latin typeface="Cambria" pitchFamily="18" charset="0"/>
              <a:ea typeface="Cambria" pitchFamily="18" charset="0"/>
            </a:rPr>
            <a:t>No terms, abbreviations, or symbols unfamiliar to the reader</a:t>
          </a:r>
          <a:endParaRPr lang="en-US" sz="1400" i="0" kern="1200" cap="none" dirty="0">
            <a:latin typeface="Cambria" pitchFamily="18" charset="0"/>
            <a:ea typeface="Cambria" pitchFamily="18" charset="0"/>
          </a:endParaRPr>
        </a:p>
      </dsp:txBody>
      <dsp:txXfrm>
        <a:off x="5276562" y="237439"/>
        <a:ext cx="2364218" cy="1003002"/>
      </dsp:txXfrm>
    </dsp:sp>
    <dsp:sp modelId="{92C2FA4B-1D3E-4501-B7B5-617FAB7126B6}">
      <dsp:nvSpPr>
        <dsp:cNvPr id="0" name=""/>
        <dsp:cNvSpPr/>
      </dsp:nvSpPr>
      <dsp:spPr>
        <a:xfrm>
          <a:off x="64534" y="1748573"/>
          <a:ext cx="1003002" cy="10030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F4C2A-799A-423D-8D83-46B67A8FEDAC}">
      <dsp:nvSpPr>
        <dsp:cNvPr id="0" name=""/>
        <dsp:cNvSpPr/>
      </dsp:nvSpPr>
      <dsp:spPr>
        <a:xfrm>
          <a:off x="275165" y="1959204"/>
          <a:ext cx="581741" cy="5817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25F4F-DC16-4E8E-A431-DF56DF9EBCF2}">
      <dsp:nvSpPr>
        <dsp:cNvPr id="0" name=""/>
        <dsp:cNvSpPr/>
      </dsp:nvSpPr>
      <dsp:spPr>
        <a:xfrm>
          <a:off x="1282465" y="1748573"/>
          <a:ext cx="2364218" cy="1003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i="0" kern="1200" cap="none">
              <a:latin typeface="Cambria" pitchFamily="18" charset="0"/>
              <a:ea typeface="Cambria" pitchFamily="18" charset="0"/>
            </a:rPr>
            <a:t>No new information</a:t>
          </a:r>
          <a:endParaRPr lang="en-US" sz="1400" i="0" kern="1200" cap="none">
            <a:latin typeface="Cambria" pitchFamily="18" charset="0"/>
            <a:ea typeface="Cambria" pitchFamily="18" charset="0"/>
          </a:endParaRPr>
        </a:p>
      </dsp:txBody>
      <dsp:txXfrm>
        <a:off x="1282465" y="1748573"/>
        <a:ext cx="2364218" cy="1003002"/>
      </dsp:txXfrm>
    </dsp:sp>
    <dsp:sp modelId="{1D0EB05C-79B6-4801-9604-562D654F5698}">
      <dsp:nvSpPr>
        <dsp:cNvPr id="0" name=""/>
        <dsp:cNvSpPr/>
      </dsp:nvSpPr>
      <dsp:spPr>
        <a:xfrm>
          <a:off x="4058631" y="1748573"/>
          <a:ext cx="1003002" cy="10030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F0652-F6D9-48BA-865D-28019F971FEA}">
      <dsp:nvSpPr>
        <dsp:cNvPr id="0" name=""/>
        <dsp:cNvSpPr/>
      </dsp:nvSpPr>
      <dsp:spPr>
        <a:xfrm>
          <a:off x="4269262" y="1959204"/>
          <a:ext cx="581741" cy="5817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CA5A-BDA2-48DE-B43C-339A93CEECD1}">
      <dsp:nvSpPr>
        <dsp:cNvPr id="0" name=""/>
        <dsp:cNvSpPr/>
      </dsp:nvSpPr>
      <dsp:spPr>
        <a:xfrm>
          <a:off x="5133279" y="1748573"/>
          <a:ext cx="2650785" cy="1003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i="0" kern="1200" cap="none" dirty="0">
              <a:latin typeface="Cambria" pitchFamily="18" charset="0"/>
              <a:ea typeface="Cambria" pitchFamily="18" charset="0"/>
            </a:rPr>
            <a:t>No evaluative comments such as: 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i="0" kern="1200" cap="none" dirty="0">
              <a:latin typeface="Cambria" pitchFamily="18" charset="0"/>
              <a:ea typeface="Cambria" pitchFamily="18" charset="0"/>
            </a:rPr>
            <a:t>"The findings represent the best possible combination of …”</a:t>
          </a:r>
          <a:endParaRPr lang="en-US" sz="1400" i="0" kern="1200" cap="none" dirty="0">
            <a:latin typeface="Cambria" pitchFamily="18" charset="0"/>
            <a:ea typeface="Cambria" pitchFamily="18" charset="0"/>
          </a:endParaRPr>
        </a:p>
      </dsp:txBody>
      <dsp:txXfrm>
        <a:off x="5133279" y="1748573"/>
        <a:ext cx="2650785" cy="100300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AFF471-A5ED-4018-95A0-E6A7B3FC1A16}">
      <dsp:nvSpPr>
        <dsp:cNvPr id="0" name=""/>
        <dsp:cNvSpPr/>
      </dsp:nvSpPr>
      <dsp:spPr>
        <a:xfrm>
          <a:off x="0" y="612190"/>
          <a:ext cx="7848600" cy="11301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E7286-AD72-4540-9C50-B1542074101B}">
      <dsp:nvSpPr>
        <dsp:cNvPr id="0" name=""/>
        <dsp:cNvSpPr/>
      </dsp:nvSpPr>
      <dsp:spPr>
        <a:xfrm>
          <a:off x="341884" y="866485"/>
          <a:ext cx="621608" cy="6216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C7CCB-31E8-4E78-977D-B048DBAFC9C8}">
      <dsp:nvSpPr>
        <dsp:cNvPr id="0" name=""/>
        <dsp:cNvSpPr/>
      </dsp:nvSpPr>
      <dsp:spPr>
        <a:xfrm>
          <a:off x="1305378" y="612190"/>
          <a:ext cx="6543221" cy="113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13" tIns="119613" rIns="119613" bIns="119613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>
              <a:latin typeface="Cambria" pitchFamily="18" charset="0"/>
              <a:ea typeface="Cambria" pitchFamily="18" charset="0"/>
            </a:rPr>
            <a:t>Represent the content </a:t>
          </a:r>
          <a:endParaRPr lang="en-US" sz="2400" b="0" kern="1200" dirty="0">
            <a:latin typeface="Cambria" pitchFamily="18" charset="0"/>
            <a:ea typeface="Cambria" pitchFamily="18" charset="0"/>
          </a:endParaRPr>
        </a:p>
      </dsp:txBody>
      <dsp:txXfrm>
        <a:off x="1305378" y="612190"/>
        <a:ext cx="6543221" cy="1130198"/>
      </dsp:txXfrm>
    </dsp:sp>
    <dsp:sp modelId="{4D76D960-20F5-45B3-8D95-55C9A74E13D6}">
      <dsp:nvSpPr>
        <dsp:cNvPr id="0" name=""/>
        <dsp:cNvSpPr/>
      </dsp:nvSpPr>
      <dsp:spPr>
        <a:xfrm>
          <a:off x="0" y="2024938"/>
          <a:ext cx="7848600" cy="11301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921CC-0DFB-4B73-B62B-8FC88A9916D6}">
      <dsp:nvSpPr>
        <dsp:cNvPr id="0" name=""/>
        <dsp:cNvSpPr/>
      </dsp:nvSpPr>
      <dsp:spPr>
        <a:xfrm>
          <a:off x="341884" y="2279232"/>
          <a:ext cx="621608" cy="6216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1BED0-D06D-48A2-8546-A95D8854C444}">
      <dsp:nvSpPr>
        <dsp:cNvPr id="0" name=""/>
        <dsp:cNvSpPr/>
      </dsp:nvSpPr>
      <dsp:spPr>
        <a:xfrm>
          <a:off x="1305378" y="2024938"/>
          <a:ext cx="6543221" cy="113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13" tIns="119613" rIns="119613" bIns="119613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>
              <a:latin typeface="Cambria" pitchFamily="18" charset="0"/>
              <a:ea typeface="Cambria" pitchFamily="18" charset="0"/>
            </a:rPr>
            <a:t>Be specific to your field or sub-field</a:t>
          </a:r>
          <a:endParaRPr lang="en-US" sz="2400" b="0" kern="1200" dirty="0">
            <a:latin typeface="Cambria" pitchFamily="18" charset="0"/>
            <a:ea typeface="Cambria" pitchFamily="18" charset="0"/>
          </a:endParaRPr>
        </a:p>
      </dsp:txBody>
      <dsp:txXfrm>
        <a:off x="1305378" y="2024938"/>
        <a:ext cx="6543221" cy="113019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B2B5C9-B551-4F6A-8A35-6102B4CA6E25}">
      <dsp:nvSpPr>
        <dsp:cNvPr id="0" name=""/>
        <dsp:cNvSpPr/>
      </dsp:nvSpPr>
      <dsp:spPr>
        <a:xfrm>
          <a:off x="820866" y="1809"/>
          <a:ext cx="870679" cy="87067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D7E28-88BA-4682-8F04-1883CC505176}">
      <dsp:nvSpPr>
        <dsp:cNvPr id="0" name=""/>
        <dsp:cNvSpPr/>
      </dsp:nvSpPr>
      <dsp:spPr>
        <a:xfrm>
          <a:off x="1006421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DCF86-8AA8-4D99-9593-8D4451ED4441}">
      <dsp:nvSpPr>
        <dsp:cNvPr id="0" name=""/>
        <dsp:cNvSpPr/>
      </dsp:nvSpPr>
      <dsp:spPr>
        <a:xfrm>
          <a:off x="542534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kern="1200" cap="none" dirty="0">
              <a:latin typeface="Cambria" pitchFamily="18" charset="0"/>
              <a:ea typeface="Cambria" pitchFamily="18" charset="0"/>
            </a:rPr>
            <a:t>Motivation</a:t>
          </a:r>
        </a:p>
      </dsp:txBody>
      <dsp:txXfrm>
        <a:off x="542534" y="1143684"/>
        <a:ext cx="1427343" cy="570937"/>
      </dsp:txXfrm>
    </dsp:sp>
    <dsp:sp modelId="{3088A64C-2CEB-473F-8DD9-F9E979A566FC}">
      <dsp:nvSpPr>
        <dsp:cNvPr id="0" name=""/>
        <dsp:cNvSpPr/>
      </dsp:nvSpPr>
      <dsp:spPr>
        <a:xfrm>
          <a:off x="2497995" y="1809"/>
          <a:ext cx="870679" cy="87067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97060-9E1D-42FD-8926-BE0AD19AAEA6}">
      <dsp:nvSpPr>
        <dsp:cNvPr id="0" name=""/>
        <dsp:cNvSpPr/>
      </dsp:nvSpPr>
      <dsp:spPr>
        <a:xfrm>
          <a:off x="2683550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22B99-F1A2-4C49-B1D4-5EF7B97CF8AD}">
      <dsp:nvSpPr>
        <dsp:cNvPr id="0" name=""/>
        <dsp:cNvSpPr/>
      </dsp:nvSpPr>
      <dsp:spPr>
        <a:xfrm>
          <a:off x="2219663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kern="1200" cap="none" dirty="0">
              <a:latin typeface="Cambria" pitchFamily="18" charset="0"/>
              <a:ea typeface="Cambria" pitchFamily="18" charset="0"/>
            </a:rPr>
            <a:t>Purpose</a:t>
          </a:r>
        </a:p>
      </dsp:txBody>
      <dsp:txXfrm>
        <a:off x="2219663" y="1143684"/>
        <a:ext cx="1427343" cy="570937"/>
      </dsp:txXfrm>
    </dsp:sp>
    <dsp:sp modelId="{325C49C4-F443-4434-A06D-913212EDA1CC}">
      <dsp:nvSpPr>
        <dsp:cNvPr id="0" name=""/>
        <dsp:cNvSpPr/>
      </dsp:nvSpPr>
      <dsp:spPr>
        <a:xfrm>
          <a:off x="4175124" y="1809"/>
          <a:ext cx="870679" cy="87067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63001-B966-4360-B191-09C80AD965AE}">
      <dsp:nvSpPr>
        <dsp:cNvPr id="0" name=""/>
        <dsp:cNvSpPr/>
      </dsp:nvSpPr>
      <dsp:spPr>
        <a:xfrm>
          <a:off x="4360679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59B58-C122-4ACF-A040-822A7A873D64}">
      <dsp:nvSpPr>
        <dsp:cNvPr id="0" name=""/>
        <dsp:cNvSpPr/>
      </dsp:nvSpPr>
      <dsp:spPr>
        <a:xfrm>
          <a:off x="3896792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kern="1200" cap="none" dirty="0">
              <a:latin typeface="Cambria" pitchFamily="18" charset="0"/>
              <a:ea typeface="Cambria" pitchFamily="18" charset="0"/>
            </a:rPr>
            <a:t>Scope</a:t>
          </a:r>
        </a:p>
      </dsp:txBody>
      <dsp:txXfrm>
        <a:off x="3896792" y="1143684"/>
        <a:ext cx="1427343" cy="570937"/>
      </dsp:txXfrm>
    </dsp:sp>
    <dsp:sp modelId="{1E65F433-39D0-4587-8CF1-1E675305A6D6}">
      <dsp:nvSpPr>
        <dsp:cNvPr id="0" name=""/>
        <dsp:cNvSpPr/>
      </dsp:nvSpPr>
      <dsp:spPr>
        <a:xfrm>
          <a:off x="5852253" y="1809"/>
          <a:ext cx="870679" cy="87067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09A4E-28C3-4824-B405-D78F1BB39E0F}">
      <dsp:nvSpPr>
        <dsp:cNvPr id="0" name=""/>
        <dsp:cNvSpPr/>
      </dsp:nvSpPr>
      <dsp:spPr>
        <a:xfrm>
          <a:off x="6037808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6DFB9-C98E-415C-BCB6-4664D432018D}">
      <dsp:nvSpPr>
        <dsp:cNvPr id="0" name=""/>
        <dsp:cNvSpPr/>
      </dsp:nvSpPr>
      <dsp:spPr>
        <a:xfrm>
          <a:off x="5573921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kern="1200" cap="none" dirty="0">
              <a:latin typeface="Cambria" pitchFamily="18" charset="0"/>
              <a:ea typeface="Cambria" pitchFamily="18" charset="0"/>
            </a:rPr>
            <a:t>Research Questions</a:t>
          </a:r>
        </a:p>
      </dsp:txBody>
      <dsp:txXfrm>
        <a:off x="5573921" y="1143684"/>
        <a:ext cx="1427343" cy="570937"/>
      </dsp:txXfrm>
    </dsp:sp>
    <dsp:sp modelId="{84607196-5A66-48C5-8101-A07CD69CA76A}">
      <dsp:nvSpPr>
        <dsp:cNvPr id="0" name=""/>
        <dsp:cNvSpPr/>
      </dsp:nvSpPr>
      <dsp:spPr>
        <a:xfrm>
          <a:off x="3336560" y="2071457"/>
          <a:ext cx="870679" cy="87067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948B0-D4FA-411E-B327-DC0CA4C4A312}">
      <dsp:nvSpPr>
        <dsp:cNvPr id="0" name=""/>
        <dsp:cNvSpPr/>
      </dsp:nvSpPr>
      <dsp:spPr>
        <a:xfrm>
          <a:off x="3522114" y="2257012"/>
          <a:ext cx="499570" cy="4995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83A4-B48F-448F-9AB8-EE84195F318E}">
      <dsp:nvSpPr>
        <dsp:cNvPr id="0" name=""/>
        <dsp:cNvSpPr/>
      </dsp:nvSpPr>
      <dsp:spPr>
        <a:xfrm>
          <a:off x="3058228" y="3213332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kern="1200" cap="none" dirty="0">
              <a:latin typeface="Cambria" pitchFamily="18" charset="0"/>
              <a:ea typeface="Cambria" pitchFamily="18" charset="0"/>
            </a:rPr>
            <a:t>Structure of the Paper</a:t>
          </a:r>
        </a:p>
      </dsp:txBody>
      <dsp:txXfrm>
        <a:off x="3058228" y="3213332"/>
        <a:ext cx="1427343" cy="570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5#1">
  <dgm:title val=""/>
  <dgm:desc val=""/>
  <dgm:catLst>
    <dgm:cat type="relationship" pri="125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#1">
  <dgm:title val=""/>
  <dgm:desc val=""/>
  <dgm:catLst>
    <dgm:cat type="list" pri="10000"/>
    <dgm:cat type="relationship" pri="10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543CF-34A5-41CC-B2FB-A1FE815A36BD}" type="datetimeFigureOut">
              <a:rPr lang="en-IN" smtClean="0"/>
              <a:pPr/>
              <a:t>01-05-2021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DBCEF-10BB-43B5-9281-F6D0DC69FD1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BCEF-10BB-43B5-9281-F6D0DC69FD1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7033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895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BCEF-10BB-43B5-9281-F6D0DC69FD1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426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815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178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08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845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089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805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305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273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6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1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52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30.04.2021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82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917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30.04.2021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3261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s://www.editage.com/insights/6-differences-between-a-study-background-and-a-literature-review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age.com/insights/6-differences-between-a-study-background-and-a-literature-re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8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5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svg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hyperlink" Target=":%20https:/www.researchgate.net/post/What-is-the-difference-between-results-discussion-and-conclusions-in-writing-a-research-paper" TargetMode="External"/><Relationship Id="rId7" Type="http://schemas.openxmlformats.org/officeDocument/2006/relationships/diagramColors" Target="../diagrams/colors11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soc.org/publications/journals/conference-paper-versus-journal-paper" TargetMode="External"/><Relationship Id="rId2" Type="http://schemas.openxmlformats.org/officeDocument/2006/relationships/hyperlink" Target="https://www.ierek.com/news/index.php/2018/05/23/difference-conference-paper-journal-pa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hyperlink" Target="https://stmary.libguides.com/c.php?g=437282&amp;p=2981548" TargetMode="External"/><Relationship Id="rId7" Type="http://schemas.openxmlformats.org/officeDocument/2006/relationships/diagramColors" Target="../diagrams/colors12.xml"/><Relationship Id="rId2" Type="http://schemas.openxmlformats.org/officeDocument/2006/relationships/hyperlink" Target="https://studenthelp.secure.griffith.edu.au/app/answers/detail/a_id/1676/~/what-is-the-difference-between-a-reference-list-and-a-bibliography?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4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soc.org/publications/journals/conference-paper-versus-journal-paper" TargetMode="External"/><Relationship Id="rId2" Type="http://schemas.openxmlformats.org/officeDocument/2006/relationships/hyperlink" Target="https://www.ierek.com/news/index.php/2018/05/23/difference-conference-paper-journal-pap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:%20https:/web.mit.edu/rsi/www/pdfs/new-latex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s.is.ed.ac.uk/skills/documents/3722/3722-2014.pdf" TargetMode="External"/><Relationship Id="rId2" Type="http://schemas.openxmlformats.org/officeDocument/2006/relationships/hyperlink" Target="https://ctan.org/topic/latex-doc?lang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books.org/wiki/LaTeX/Creating_Package_Documenta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pts.washington.edu/owrc/Handouts/What%20is%20an%20Academic%20Paper.pdf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springer.com/gp/authors-editors/authorandreviewertutorials/writing-a-journal-manuscript/title-abstract-and-keywords/102855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www.springer.com/gp/authors-editors/authorandreviewertutorials/writing-a-journal-manuscript/title-abstract-and-keywords/10285522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tickman Definition | Stickman in Love">
            <a:extLst>
              <a:ext uri="{FF2B5EF4-FFF2-40B4-BE49-F238E27FC236}">
                <a16:creationId xmlns="" xmlns:a16="http://schemas.microsoft.com/office/drawing/2014/main" id="{F4C7D120-3FDA-4465-8456-259E5279B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185" r="348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62000"/>
            <a:ext cx="7961124" cy="356616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Basics of  </a:t>
            </a:r>
            <a:b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Technical Paper Writing</a:t>
            </a:r>
            <a:endParaRPr lang="en-IN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724400"/>
            <a:ext cx="7543800" cy="1143000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Bitty S Varghese</a:t>
            </a: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Alumna </a:t>
            </a: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SBCE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M.TECH 2014-2016 Batch</a:t>
            </a:r>
            <a:endParaRPr lang="en-IN" sz="15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102" name="Straight Connector 72">
            <a:extLst>
              <a:ext uri="{FF2B5EF4-FFF2-40B4-BE49-F238E27FC236}">
                <a16:creationId xmlns="" xmlns:a16="http://schemas.microsoft.com/office/drawing/2014/main" id="{E832A4F0-B852-42E9-91B8-58EB9F47C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Rectangle 74">
            <a:extLst>
              <a:ext uri="{FF2B5EF4-FFF2-40B4-BE49-F238E27FC236}">
                <a16:creationId xmlns="" xmlns:a16="http://schemas.microsoft.com/office/drawing/2014/main" id="{87D6777B-91DD-4D12-85FD-85A88ECC5A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4" name="Rectangle 76">
            <a:extLst>
              <a:ext uri="{FF2B5EF4-FFF2-40B4-BE49-F238E27FC236}">
                <a16:creationId xmlns="" xmlns:a16="http://schemas.microsoft.com/office/drawing/2014/main" id="{F0988C9B-C9E0-4CBD-A3E8-D4F59982E5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287784" y="574083"/>
            <a:ext cx="84963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“Start writing, no matter what. The water does not flow until the faucet is turned on.”</a:t>
            </a:r>
          </a:p>
          <a:p>
            <a:pPr algn="ctr">
              <a:spcAft>
                <a:spcPts val="600"/>
              </a:spcAft>
            </a:pPr>
            <a:r>
              <a:rPr lang="en-I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Louis L ’Amour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6" y="1295400"/>
            <a:ext cx="2596423" cy="51565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Keywords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="" xmlns:a16="http://schemas.microsoft.com/office/drawing/2014/main" id="{18F101DB-9803-49D7-931E-2A661330E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9823857"/>
              </p:ext>
            </p:extLst>
          </p:nvPr>
        </p:nvGraphicFramePr>
        <p:xfrm>
          <a:off x="914400" y="1848111"/>
          <a:ext cx="7848600" cy="376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0" y="5334000"/>
            <a:ext cx="2205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Source:</a:t>
            </a:r>
            <a:r>
              <a:rPr lang="en-US" sz="1200" dirty="0">
                <a:hlinkClick r:id="rId7"/>
              </a:rPr>
              <a:t>(Andrea Hayward, 2018)</a:t>
            </a:r>
            <a:r>
              <a:rPr lang="en-US" sz="1200" dirty="0"/>
              <a:t> </a:t>
            </a:r>
            <a:endParaRPr lang="en-IN" sz="1200"/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2671A741-2356-4F53-A76B-15443871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="" xmlns:a16="http://schemas.microsoft.com/office/drawing/2014/main" id="{A82B96C8-1D6A-4321-BB64-293D15F4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="" xmlns:a16="http://schemas.microsoft.com/office/drawing/2014/main" id="{0340F585-2CC3-4298-93E0-7FF0D39A1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887588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4" name="Picture 2" descr="Stick Figure in Action - Stickman Shows the Direction with a Hand Icon -  Forefinger. Stick Man Vector Drawing with White Background and Transparent,  Abstract Three Colored Shadow on the Ground.:: موقع تصميمي">
            <a:extLst>
              <a:ext uri="{FF2B5EF4-FFF2-40B4-BE49-F238E27FC236}">
                <a16:creationId xmlns="" xmlns:a16="http://schemas.microsoft.com/office/drawing/2014/main" id="{6D0F7337-D2ED-424E-945D-04B20672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8" y="3797825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>
            <a:extLst>
              <a:ext uri="{FF2B5EF4-FFF2-40B4-BE49-F238E27FC236}">
                <a16:creationId xmlns="" xmlns:a16="http://schemas.microsoft.com/office/drawing/2014/main" id="{FD834E22-220B-4747-A55E-B298A7C86B34}"/>
              </a:ext>
            </a:extLst>
          </p:cNvPr>
          <p:cNvGrpSpPr/>
          <p:nvPr/>
        </p:nvGrpSpPr>
        <p:grpSpPr>
          <a:xfrm>
            <a:off x="3081201" y="1973191"/>
            <a:ext cx="2839341" cy="4046609"/>
            <a:chOff x="3838701" y="902537"/>
            <a:chExt cx="3785787" cy="539547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grpSp>
          <p:nvGrpSpPr>
            <p:cNvPr id="3" name="Group 11">
              <a:extLst>
                <a:ext uri="{FF2B5EF4-FFF2-40B4-BE49-F238E27FC236}">
                  <a16:creationId xmlns="" xmlns:a16="http://schemas.microsoft.com/office/drawing/2014/main" id="{253A8742-E9C1-4EAD-9B6D-E681D293B2E3}"/>
                </a:ext>
              </a:extLst>
            </p:cNvPr>
            <p:cNvGrpSpPr/>
            <p:nvPr/>
          </p:nvGrpSpPr>
          <p:grpSpPr>
            <a:xfrm>
              <a:off x="3838701" y="902537"/>
              <a:ext cx="1550587" cy="3983742"/>
              <a:chOff x="4927272" y="-488334"/>
              <a:chExt cx="1550587" cy="3983742"/>
            </a:xfrm>
          </p:grpSpPr>
          <p:sp>
            <p:nvSpPr>
              <p:cNvPr id="4" name="Shape">
                <a:extLst>
                  <a:ext uri="{FF2B5EF4-FFF2-40B4-BE49-F238E27FC236}">
                    <a16:creationId xmlns="" xmlns:a16="http://schemas.microsoft.com/office/drawing/2014/main" id="{20942C67-F179-40BE-8BD7-6E9EFD5A5DA8}"/>
                  </a:ext>
                </a:extLst>
              </p:cNvPr>
              <p:cNvSpPr/>
              <p:nvPr/>
            </p:nvSpPr>
            <p:spPr>
              <a:xfrm>
                <a:off x="5317357" y="-488334"/>
                <a:ext cx="785050" cy="1726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2" y="21600"/>
                    </a:moveTo>
                    <a:lnTo>
                      <a:pt x="10599" y="21600"/>
                    </a:lnTo>
                    <a:lnTo>
                      <a:pt x="11001" y="21600"/>
                    </a:lnTo>
                    <a:lnTo>
                      <a:pt x="19588" y="21600"/>
                    </a:lnTo>
                    <a:lnTo>
                      <a:pt x="21600" y="0"/>
                    </a:lnTo>
                    <a:lnTo>
                      <a:pt x="11001" y="0"/>
                    </a:lnTo>
                    <a:lnTo>
                      <a:pt x="1059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B58D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5" name="Shape">
                <a:extLst>
                  <a:ext uri="{FF2B5EF4-FFF2-40B4-BE49-F238E27FC236}">
                    <a16:creationId xmlns="" xmlns:a16="http://schemas.microsoft.com/office/drawing/2014/main" id="{1C7AFE4B-B897-4F8C-8BA3-0949AF200305}"/>
                  </a:ext>
                </a:extLst>
              </p:cNvPr>
              <p:cNvSpPr/>
              <p:nvPr/>
            </p:nvSpPr>
            <p:spPr>
              <a:xfrm>
                <a:off x="4927272" y="730680"/>
                <a:ext cx="1550587" cy="2764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075" y="21600"/>
                    </a:moveTo>
                    <a:cubicBezTo>
                      <a:pt x="6317" y="21600"/>
                      <a:pt x="8151" y="20571"/>
                      <a:pt x="8151" y="19314"/>
                    </a:cubicBezTo>
                    <a:lnTo>
                      <a:pt x="8151" y="15733"/>
                    </a:lnTo>
                    <a:cubicBezTo>
                      <a:pt x="8287" y="15733"/>
                      <a:pt x="8423" y="15733"/>
                      <a:pt x="8558" y="15733"/>
                    </a:cubicBezTo>
                    <a:cubicBezTo>
                      <a:pt x="9374" y="15733"/>
                      <a:pt x="10121" y="15581"/>
                      <a:pt x="10800" y="15352"/>
                    </a:cubicBezTo>
                    <a:cubicBezTo>
                      <a:pt x="11479" y="15581"/>
                      <a:pt x="12226" y="15733"/>
                      <a:pt x="13042" y="15733"/>
                    </a:cubicBezTo>
                    <a:cubicBezTo>
                      <a:pt x="13857" y="15733"/>
                      <a:pt x="14604" y="15581"/>
                      <a:pt x="15283" y="15352"/>
                    </a:cubicBezTo>
                    <a:cubicBezTo>
                      <a:pt x="15962" y="15581"/>
                      <a:pt x="16709" y="15733"/>
                      <a:pt x="17525" y="15733"/>
                    </a:cubicBezTo>
                    <a:cubicBezTo>
                      <a:pt x="19766" y="15733"/>
                      <a:pt x="21600" y="14705"/>
                      <a:pt x="21600" y="13448"/>
                    </a:cubicBezTo>
                    <a:lnTo>
                      <a:pt x="21600" y="7429"/>
                    </a:lnTo>
                    <a:cubicBezTo>
                      <a:pt x="21600" y="6362"/>
                      <a:pt x="20445" y="5181"/>
                      <a:pt x="19494" y="4343"/>
                    </a:cubicBezTo>
                    <a:cubicBezTo>
                      <a:pt x="19426" y="4267"/>
                      <a:pt x="19358" y="4190"/>
                      <a:pt x="19358" y="4114"/>
                    </a:cubicBezTo>
                    <a:lnTo>
                      <a:pt x="19358" y="1029"/>
                    </a:lnTo>
                    <a:cubicBezTo>
                      <a:pt x="19358" y="457"/>
                      <a:pt x="18543" y="0"/>
                      <a:pt x="17525" y="0"/>
                    </a:cubicBezTo>
                    <a:lnTo>
                      <a:pt x="4075" y="0"/>
                    </a:lnTo>
                    <a:cubicBezTo>
                      <a:pt x="3057" y="0"/>
                      <a:pt x="2242" y="457"/>
                      <a:pt x="2242" y="1029"/>
                    </a:cubicBezTo>
                    <a:lnTo>
                      <a:pt x="2242" y="4229"/>
                    </a:lnTo>
                    <a:cubicBezTo>
                      <a:pt x="2106" y="4343"/>
                      <a:pt x="2038" y="4419"/>
                      <a:pt x="1902" y="4533"/>
                    </a:cubicBezTo>
                    <a:cubicBezTo>
                      <a:pt x="1358" y="5067"/>
                      <a:pt x="951" y="5676"/>
                      <a:pt x="679" y="6362"/>
                    </a:cubicBezTo>
                    <a:cubicBezTo>
                      <a:pt x="204" y="7162"/>
                      <a:pt x="0" y="8038"/>
                      <a:pt x="0" y="8952"/>
                    </a:cubicBezTo>
                    <a:lnTo>
                      <a:pt x="0" y="19314"/>
                    </a:lnTo>
                    <a:cubicBezTo>
                      <a:pt x="0" y="20571"/>
                      <a:pt x="1834" y="21600"/>
                      <a:pt x="4075" y="2160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Shape">
                <a:extLst>
                  <a:ext uri="{FF2B5EF4-FFF2-40B4-BE49-F238E27FC236}">
                    <a16:creationId xmlns="" xmlns:a16="http://schemas.microsoft.com/office/drawing/2014/main" id="{55165689-A21B-4383-8E7F-146A029327F6}"/>
                  </a:ext>
                </a:extLst>
              </p:cNvPr>
              <p:cNvSpPr/>
              <p:nvPr/>
            </p:nvSpPr>
            <p:spPr>
              <a:xfrm>
                <a:off x="5024788" y="828199"/>
                <a:ext cx="1365301" cy="2579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63" y="21600"/>
                    </a:moveTo>
                    <a:cubicBezTo>
                      <a:pt x="4937" y="21600"/>
                      <a:pt x="6326" y="20865"/>
                      <a:pt x="6326" y="19926"/>
                    </a:cubicBezTo>
                    <a:lnTo>
                      <a:pt x="6326" y="14985"/>
                    </a:lnTo>
                    <a:cubicBezTo>
                      <a:pt x="6866" y="15189"/>
                      <a:pt x="7560" y="15312"/>
                      <a:pt x="8254" y="15312"/>
                    </a:cubicBezTo>
                    <a:cubicBezTo>
                      <a:pt x="9334" y="15312"/>
                      <a:pt x="10260" y="15026"/>
                      <a:pt x="10800" y="14618"/>
                    </a:cubicBezTo>
                    <a:cubicBezTo>
                      <a:pt x="11340" y="15026"/>
                      <a:pt x="12266" y="15312"/>
                      <a:pt x="13346" y="15312"/>
                    </a:cubicBezTo>
                    <a:cubicBezTo>
                      <a:pt x="14426" y="15312"/>
                      <a:pt x="15351" y="15026"/>
                      <a:pt x="15891" y="14618"/>
                    </a:cubicBezTo>
                    <a:cubicBezTo>
                      <a:pt x="16431" y="15026"/>
                      <a:pt x="17357" y="15312"/>
                      <a:pt x="18437" y="15312"/>
                    </a:cubicBezTo>
                    <a:cubicBezTo>
                      <a:pt x="20211" y="15312"/>
                      <a:pt x="21600" y="14577"/>
                      <a:pt x="21600" y="13638"/>
                    </a:cubicBezTo>
                    <a:lnTo>
                      <a:pt x="21600" y="12168"/>
                    </a:lnTo>
                    <a:lnTo>
                      <a:pt x="21600" y="10208"/>
                    </a:lnTo>
                    <a:lnTo>
                      <a:pt x="21600" y="7186"/>
                    </a:lnTo>
                    <a:cubicBezTo>
                      <a:pt x="21600" y="6206"/>
                      <a:pt x="20211" y="4981"/>
                      <a:pt x="19440" y="4328"/>
                    </a:cubicBezTo>
                    <a:cubicBezTo>
                      <a:pt x="19209" y="4124"/>
                      <a:pt x="19054" y="3879"/>
                      <a:pt x="19054" y="3634"/>
                    </a:cubicBezTo>
                    <a:lnTo>
                      <a:pt x="19054" y="327"/>
                    </a:lnTo>
                    <a:cubicBezTo>
                      <a:pt x="19054" y="163"/>
                      <a:pt x="18746" y="0"/>
                      <a:pt x="18437" y="0"/>
                    </a:cubicBezTo>
                    <a:lnTo>
                      <a:pt x="3163" y="0"/>
                    </a:lnTo>
                    <a:cubicBezTo>
                      <a:pt x="2854" y="0"/>
                      <a:pt x="2546" y="163"/>
                      <a:pt x="2546" y="327"/>
                    </a:cubicBezTo>
                    <a:lnTo>
                      <a:pt x="2546" y="4002"/>
                    </a:lnTo>
                    <a:cubicBezTo>
                      <a:pt x="2314" y="4124"/>
                      <a:pt x="2160" y="4287"/>
                      <a:pt x="2006" y="4451"/>
                    </a:cubicBezTo>
                    <a:cubicBezTo>
                      <a:pt x="1389" y="5022"/>
                      <a:pt x="1003" y="5635"/>
                      <a:pt x="771" y="6247"/>
                    </a:cubicBezTo>
                    <a:cubicBezTo>
                      <a:pt x="309" y="6941"/>
                      <a:pt x="0" y="7799"/>
                      <a:pt x="0" y="8820"/>
                    </a:cubicBezTo>
                    <a:lnTo>
                      <a:pt x="0" y="19926"/>
                    </a:lnTo>
                    <a:cubicBezTo>
                      <a:pt x="0" y="20865"/>
                      <a:pt x="1389" y="21600"/>
                      <a:pt x="3163" y="21600"/>
                    </a:cubicBezTo>
                    <a:close/>
                    <a:moveTo>
                      <a:pt x="3780" y="694"/>
                    </a:moveTo>
                    <a:lnTo>
                      <a:pt x="17820" y="694"/>
                    </a:lnTo>
                    <a:lnTo>
                      <a:pt x="17820" y="3675"/>
                    </a:lnTo>
                    <a:cubicBezTo>
                      <a:pt x="17820" y="4042"/>
                      <a:pt x="18051" y="4410"/>
                      <a:pt x="18437" y="4736"/>
                    </a:cubicBezTo>
                    <a:cubicBezTo>
                      <a:pt x="19671" y="5716"/>
                      <a:pt x="20366" y="6656"/>
                      <a:pt x="20366" y="7227"/>
                    </a:cubicBezTo>
                    <a:lnTo>
                      <a:pt x="20366" y="8901"/>
                    </a:lnTo>
                    <a:cubicBezTo>
                      <a:pt x="19826" y="8697"/>
                      <a:pt x="19131" y="8575"/>
                      <a:pt x="18437" y="8575"/>
                    </a:cubicBezTo>
                    <a:cubicBezTo>
                      <a:pt x="17357" y="8575"/>
                      <a:pt x="16431" y="8860"/>
                      <a:pt x="15891" y="9269"/>
                    </a:cubicBezTo>
                    <a:cubicBezTo>
                      <a:pt x="15274" y="8860"/>
                      <a:pt x="14426" y="8575"/>
                      <a:pt x="13346" y="8575"/>
                    </a:cubicBezTo>
                    <a:cubicBezTo>
                      <a:pt x="12034" y="8575"/>
                      <a:pt x="10954" y="8983"/>
                      <a:pt x="10491" y="9555"/>
                    </a:cubicBezTo>
                    <a:cubicBezTo>
                      <a:pt x="10260" y="9514"/>
                      <a:pt x="10029" y="9432"/>
                      <a:pt x="9797" y="9391"/>
                    </a:cubicBezTo>
                    <a:lnTo>
                      <a:pt x="7329" y="8983"/>
                    </a:lnTo>
                    <a:cubicBezTo>
                      <a:pt x="7251" y="8779"/>
                      <a:pt x="7097" y="8534"/>
                      <a:pt x="6866" y="8248"/>
                    </a:cubicBezTo>
                    <a:cubicBezTo>
                      <a:pt x="7483" y="8207"/>
                      <a:pt x="8254" y="8085"/>
                      <a:pt x="8871" y="7881"/>
                    </a:cubicBezTo>
                    <a:cubicBezTo>
                      <a:pt x="9180" y="7799"/>
                      <a:pt x="9257" y="7554"/>
                      <a:pt x="9103" y="7391"/>
                    </a:cubicBezTo>
                    <a:cubicBezTo>
                      <a:pt x="8949" y="7268"/>
                      <a:pt x="8640" y="7186"/>
                      <a:pt x="8409" y="7227"/>
                    </a:cubicBezTo>
                    <a:cubicBezTo>
                      <a:pt x="8331" y="7227"/>
                      <a:pt x="8254" y="7268"/>
                      <a:pt x="8177" y="7268"/>
                    </a:cubicBezTo>
                    <a:cubicBezTo>
                      <a:pt x="7251" y="7595"/>
                      <a:pt x="5863" y="7595"/>
                      <a:pt x="5786" y="7595"/>
                    </a:cubicBezTo>
                    <a:cubicBezTo>
                      <a:pt x="5554" y="7595"/>
                      <a:pt x="5323" y="7676"/>
                      <a:pt x="5246" y="7799"/>
                    </a:cubicBezTo>
                    <a:cubicBezTo>
                      <a:pt x="5169" y="7921"/>
                      <a:pt x="5169" y="8044"/>
                      <a:pt x="5323" y="8166"/>
                    </a:cubicBezTo>
                    <a:cubicBezTo>
                      <a:pt x="5554" y="8371"/>
                      <a:pt x="5940" y="8942"/>
                      <a:pt x="6094" y="9310"/>
                    </a:cubicBezTo>
                    <a:cubicBezTo>
                      <a:pt x="6171" y="9432"/>
                      <a:pt x="6326" y="9514"/>
                      <a:pt x="6557" y="9555"/>
                    </a:cubicBezTo>
                    <a:lnTo>
                      <a:pt x="7637" y="9718"/>
                    </a:lnTo>
                    <a:lnTo>
                      <a:pt x="9334" y="10004"/>
                    </a:lnTo>
                    <a:cubicBezTo>
                      <a:pt x="9566" y="10045"/>
                      <a:pt x="9874" y="10126"/>
                      <a:pt x="10106" y="10208"/>
                    </a:cubicBezTo>
                    <a:cubicBezTo>
                      <a:pt x="10337" y="10290"/>
                      <a:pt x="10569" y="10371"/>
                      <a:pt x="10723" y="10494"/>
                    </a:cubicBezTo>
                    <a:cubicBezTo>
                      <a:pt x="10954" y="10616"/>
                      <a:pt x="11109" y="10739"/>
                      <a:pt x="11186" y="10902"/>
                    </a:cubicBezTo>
                    <a:cubicBezTo>
                      <a:pt x="11263" y="10943"/>
                      <a:pt x="11263" y="11025"/>
                      <a:pt x="11340" y="11065"/>
                    </a:cubicBezTo>
                    <a:cubicBezTo>
                      <a:pt x="11417" y="11188"/>
                      <a:pt x="11417" y="11351"/>
                      <a:pt x="11417" y="11474"/>
                    </a:cubicBezTo>
                    <a:cubicBezTo>
                      <a:pt x="11417" y="11474"/>
                      <a:pt x="11417" y="11515"/>
                      <a:pt x="11417" y="11515"/>
                    </a:cubicBezTo>
                    <a:cubicBezTo>
                      <a:pt x="11417" y="11555"/>
                      <a:pt x="11417" y="11596"/>
                      <a:pt x="11340" y="11637"/>
                    </a:cubicBezTo>
                    <a:cubicBezTo>
                      <a:pt x="11340" y="11678"/>
                      <a:pt x="11263" y="11719"/>
                      <a:pt x="11186" y="11719"/>
                    </a:cubicBezTo>
                    <a:cubicBezTo>
                      <a:pt x="11031" y="11719"/>
                      <a:pt x="10877" y="11719"/>
                      <a:pt x="10723" y="11719"/>
                    </a:cubicBezTo>
                    <a:cubicBezTo>
                      <a:pt x="10491" y="11719"/>
                      <a:pt x="10337" y="11719"/>
                      <a:pt x="10106" y="11719"/>
                    </a:cubicBezTo>
                    <a:cubicBezTo>
                      <a:pt x="9026" y="11678"/>
                      <a:pt x="7560" y="11596"/>
                      <a:pt x="6249" y="11515"/>
                    </a:cubicBezTo>
                    <a:cubicBezTo>
                      <a:pt x="6017" y="11515"/>
                      <a:pt x="5863" y="11474"/>
                      <a:pt x="5631" y="11474"/>
                    </a:cubicBezTo>
                    <a:cubicBezTo>
                      <a:pt x="5477" y="11474"/>
                      <a:pt x="5400" y="11433"/>
                      <a:pt x="5246" y="11433"/>
                    </a:cubicBezTo>
                    <a:cubicBezTo>
                      <a:pt x="5169" y="11433"/>
                      <a:pt x="5091" y="11392"/>
                      <a:pt x="5014" y="11392"/>
                    </a:cubicBezTo>
                    <a:cubicBezTo>
                      <a:pt x="4474" y="11310"/>
                      <a:pt x="3934" y="11229"/>
                      <a:pt x="3626" y="11147"/>
                    </a:cubicBezTo>
                    <a:cubicBezTo>
                      <a:pt x="2237" y="10820"/>
                      <a:pt x="1697" y="9228"/>
                      <a:pt x="1620" y="8411"/>
                    </a:cubicBezTo>
                    <a:cubicBezTo>
                      <a:pt x="1543" y="7921"/>
                      <a:pt x="1620" y="7023"/>
                      <a:pt x="2083" y="6125"/>
                    </a:cubicBezTo>
                    <a:cubicBezTo>
                      <a:pt x="2314" y="5676"/>
                      <a:pt x="2623" y="5186"/>
                      <a:pt x="3086" y="4777"/>
                    </a:cubicBezTo>
                    <a:cubicBezTo>
                      <a:pt x="3317" y="4573"/>
                      <a:pt x="3471" y="4410"/>
                      <a:pt x="3703" y="4287"/>
                    </a:cubicBezTo>
                    <a:cubicBezTo>
                      <a:pt x="5014" y="3430"/>
                      <a:pt x="6557" y="3226"/>
                      <a:pt x="6711" y="3226"/>
                    </a:cubicBezTo>
                    <a:cubicBezTo>
                      <a:pt x="6711" y="3226"/>
                      <a:pt x="6711" y="3226"/>
                      <a:pt x="6711" y="3226"/>
                    </a:cubicBezTo>
                    <a:cubicBezTo>
                      <a:pt x="7020" y="3185"/>
                      <a:pt x="7251" y="3022"/>
                      <a:pt x="7174" y="2817"/>
                    </a:cubicBezTo>
                    <a:cubicBezTo>
                      <a:pt x="7097" y="2654"/>
                      <a:pt x="6866" y="2532"/>
                      <a:pt x="6557" y="2532"/>
                    </a:cubicBezTo>
                    <a:cubicBezTo>
                      <a:pt x="6480" y="2532"/>
                      <a:pt x="6480" y="2532"/>
                      <a:pt x="6403" y="2532"/>
                    </a:cubicBezTo>
                    <a:cubicBezTo>
                      <a:pt x="6326" y="2532"/>
                      <a:pt x="5091" y="2695"/>
                      <a:pt x="3703" y="3267"/>
                    </a:cubicBezTo>
                    <a:lnTo>
                      <a:pt x="3703" y="694"/>
                    </a:lnTo>
                    <a:close/>
                    <a:moveTo>
                      <a:pt x="20366" y="12495"/>
                    </a:moveTo>
                    <a:lnTo>
                      <a:pt x="20366" y="13679"/>
                    </a:lnTo>
                    <a:cubicBezTo>
                      <a:pt x="20366" y="14250"/>
                      <a:pt x="19517" y="14699"/>
                      <a:pt x="18437" y="14699"/>
                    </a:cubicBezTo>
                    <a:cubicBezTo>
                      <a:pt x="17357" y="14699"/>
                      <a:pt x="16509" y="14250"/>
                      <a:pt x="16509" y="13679"/>
                    </a:cubicBezTo>
                    <a:lnTo>
                      <a:pt x="16509" y="12372"/>
                    </a:lnTo>
                    <a:lnTo>
                      <a:pt x="16509" y="12045"/>
                    </a:lnTo>
                    <a:lnTo>
                      <a:pt x="16509" y="11719"/>
                    </a:lnTo>
                    <a:lnTo>
                      <a:pt x="16509" y="10249"/>
                    </a:lnTo>
                    <a:cubicBezTo>
                      <a:pt x="16509" y="9677"/>
                      <a:pt x="17357" y="9228"/>
                      <a:pt x="18437" y="9228"/>
                    </a:cubicBezTo>
                    <a:cubicBezTo>
                      <a:pt x="19517" y="9228"/>
                      <a:pt x="20366" y="9677"/>
                      <a:pt x="20366" y="10249"/>
                    </a:cubicBezTo>
                    <a:lnTo>
                      <a:pt x="20366" y="11841"/>
                    </a:lnTo>
                    <a:lnTo>
                      <a:pt x="20366" y="12168"/>
                    </a:lnTo>
                    <a:lnTo>
                      <a:pt x="20366" y="12495"/>
                    </a:lnTo>
                    <a:close/>
                    <a:moveTo>
                      <a:pt x="15274" y="13679"/>
                    </a:moveTo>
                    <a:cubicBezTo>
                      <a:pt x="15274" y="14250"/>
                      <a:pt x="14426" y="14699"/>
                      <a:pt x="13346" y="14699"/>
                    </a:cubicBezTo>
                    <a:cubicBezTo>
                      <a:pt x="12266" y="14699"/>
                      <a:pt x="11417" y="14250"/>
                      <a:pt x="11417" y="13679"/>
                    </a:cubicBezTo>
                    <a:lnTo>
                      <a:pt x="11417" y="12535"/>
                    </a:lnTo>
                    <a:cubicBezTo>
                      <a:pt x="11803" y="12535"/>
                      <a:pt x="12111" y="12413"/>
                      <a:pt x="12343" y="12290"/>
                    </a:cubicBezTo>
                    <a:cubicBezTo>
                      <a:pt x="12497" y="12209"/>
                      <a:pt x="12574" y="12086"/>
                      <a:pt x="12651" y="11964"/>
                    </a:cubicBezTo>
                    <a:cubicBezTo>
                      <a:pt x="12729" y="11882"/>
                      <a:pt x="12729" y="11841"/>
                      <a:pt x="12729" y="11760"/>
                    </a:cubicBezTo>
                    <a:cubicBezTo>
                      <a:pt x="12729" y="11719"/>
                      <a:pt x="12729" y="11678"/>
                      <a:pt x="12729" y="11637"/>
                    </a:cubicBezTo>
                    <a:cubicBezTo>
                      <a:pt x="12806" y="11147"/>
                      <a:pt x="12343" y="10453"/>
                      <a:pt x="11417" y="9963"/>
                    </a:cubicBezTo>
                    <a:cubicBezTo>
                      <a:pt x="11649" y="9555"/>
                      <a:pt x="12420" y="9228"/>
                      <a:pt x="13269" y="9228"/>
                    </a:cubicBezTo>
                    <a:cubicBezTo>
                      <a:pt x="14349" y="9228"/>
                      <a:pt x="15197" y="9677"/>
                      <a:pt x="15197" y="10249"/>
                    </a:cubicBezTo>
                    <a:lnTo>
                      <a:pt x="15197" y="11719"/>
                    </a:lnTo>
                    <a:lnTo>
                      <a:pt x="15197" y="12045"/>
                    </a:lnTo>
                    <a:lnTo>
                      <a:pt x="15197" y="12372"/>
                    </a:lnTo>
                    <a:lnTo>
                      <a:pt x="15197" y="13679"/>
                    </a:lnTo>
                    <a:close/>
                    <a:moveTo>
                      <a:pt x="10183" y="13679"/>
                    </a:moveTo>
                    <a:cubicBezTo>
                      <a:pt x="10183" y="14250"/>
                      <a:pt x="9334" y="14699"/>
                      <a:pt x="8254" y="14699"/>
                    </a:cubicBezTo>
                    <a:cubicBezTo>
                      <a:pt x="7174" y="14699"/>
                      <a:pt x="6326" y="14250"/>
                      <a:pt x="6326" y="13679"/>
                    </a:cubicBezTo>
                    <a:lnTo>
                      <a:pt x="6326" y="12290"/>
                    </a:lnTo>
                    <a:cubicBezTo>
                      <a:pt x="7714" y="12413"/>
                      <a:pt x="9103" y="12454"/>
                      <a:pt x="10183" y="12495"/>
                    </a:cubicBezTo>
                    <a:lnTo>
                      <a:pt x="10183" y="13679"/>
                    </a:lnTo>
                    <a:close/>
                    <a:moveTo>
                      <a:pt x="5091" y="13679"/>
                    </a:moveTo>
                    <a:lnTo>
                      <a:pt x="5091" y="19926"/>
                    </a:lnTo>
                    <a:cubicBezTo>
                      <a:pt x="5091" y="20498"/>
                      <a:pt x="4243" y="20947"/>
                      <a:pt x="3163" y="20947"/>
                    </a:cubicBezTo>
                    <a:cubicBezTo>
                      <a:pt x="2083" y="20947"/>
                      <a:pt x="1234" y="20498"/>
                      <a:pt x="1234" y="19926"/>
                    </a:cubicBezTo>
                    <a:lnTo>
                      <a:pt x="1234" y="10616"/>
                    </a:lnTo>
                    <a:cubicBezTo>
                      <a:pt x="1620" y="11147"/>
                      <a:pt x="2237" y="11596"/>
                      <a:pt x="3086" y="11800"/>
                    </a:cubicBezTo>
                    <a:cubicBezTo>
                      <a:pt x="3626" y="11923"/>
                      <a:pt x="4320" y="12045"/>
                      <a:pt x="5091" y="12127"/>
                    </a:cubicBezTo>
                    <a:lnTo>
                      <a:pt x="5091" y="13679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="" xmlns:a16="http://schemas.microsoft.com/office/drawing/2014/main" id="{A06A4674-9F4D-4225-8289-3D981ADA2A3E}"/>
                </a:ext>
              </a:extLst>
            </p:cNvPr>
            <p:cNvGrpSpPr/>
            <p:nvPr/>
          </p:nvGrpSpPr>
          <p:grpSpPr>
            <a:xfrm>
              <a:off x="6073900" y="2280136"/>
              <a:ext cx="1550588" cy="4017879"/>
              <a:chOff x="5522191" y="2291021"/>
              <a:chExt cx="1550588" cy="4017879"/>
            </a:xfrm>
          </p:grpSpPr>
          <p:sp>
            <p:nvSpPr>
              <p:cNvPr id="7" name="Shape">
                <a:extLst>
                  <a:ext uri="{FF2B5EF4-FFF2-40B4-BE49-F238E27FC236}">
                    <a16:creationId xmlns="" xmlns:a16="http://schemas.microsoft.com/office/drawing/2014/main" id="{B8BC434A-61DB-4C18-AF1D-DDA5E0295B97}"/>
                  </a:ext>
                </a:extLst>
              </p:cNvPr>
              <p:cNvSpPr/>
              <p:nvPr/>
            </p:nvSpPr>
            <p:spPr>
              <a:xfrm>
                <a:off x="5863516" y="4582770"/>
                <a:ext cx="789927" cy="1726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00" y="0"/>
                    </a:moveTo>
                    <a:lnTo>
                      <a:pt x="10933" y="0"/>
                    </a:lnTo>
                    <a:lnTo>
                      <a:pt x="10667" y="0"/>
                    </a:lnTo>
                    <a:lnTo>
                      <a:pt x="2000" y="0"/>
                    </a:lnTo>
                    <a:lnTo>
                      <a:pt x="0" y="21600"/>
                    </a:lnTo>
                    <a:lnTo>
                      <a:pt x="10667" y="21600"/>
                    </a:lnTo>
                    <a:lnTo>
                      <a:pt x="10933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8B58D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="" xmlns:a16="http://schemas.microsoft.com/office/drawing/2014/main" id="{F54A9A4D-98C2-4D76-9F94-67F09A89D4D1}"/>
                  </a:ext>
                </a:extLst>
              </p:cNvPr>
              <p:cNvSpPr/>
              <p:nvPr/>
            </p:nvSpPr>
            <p:spPr>
              <a:xfrm>
                <a:off x="5522191" y="2291021"/>
                <a:ext cx="1550588" cy="2764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525" y="0"/>
                    </a:moveTo>
                    <a:cubicBezTo>
                      <a:pt x="15283" y="0"/>
                      <a:pt x="13449" y="1029"/>
                      <a:pt x="13449" y="2286"/>
                    </a:cubicBezTo>
                    <a:lnTo>
                      <a:pt x="13449" y="5867"/>
                    </a:lnTo>
                    <a:cubicBezTo>
                      <a:pt x="13313" y="5867"/>
                      <a:pt x="13177" y="5867"/>
                      <a:pt x="13042" y="5867"/>
                    </a:cubicBezTo>
                    <a:cubicBezTo>
                      <a:pt x="12226" y="5867"/>
                      <a:pt x="11479" y="6019"/>
                      <a:pt x="10800" y="6248"/>
                    </a:cubicBezTo>
                    <a:cubicBezTo>
                      <a:pt x="10121" y="6019"/>
                      <a:pt x="9374" y="5867"/>
                      <a:pt x="8558" y="5867"/>
                    </a:cubicBezTo>
                    <a:cubicBezTo>
                      <a:pt x="7743" y="5867"/>
                      <a:pt x="6996" y="6019"/>
                      <a:pt x="6317" y="6248"/>
                    </a:cubicBezTo>
                    <a:cubicBezTo>
                      <a:pt x="5638" y="6019"/>
                      <a:pt x="4891" y="5867"/>
                      <a:pt x="4075" y="5867"/>
                    </a:cubicBezTo>
                    <a:cubicBezTo>
                      <a:pt x="1834" y="5867"/>
                      <a:pt x="0" y="6895"/>
                      <a:pt x="0" y="8152"/>
                    </a:cubicBezTo>
                    <a:lnTo>
                      <a:pt x="0" y="14171"/>
                    </a:lnTo>
                    <a:cubicBezTo>
                      <a:pt x="0" y="15238"/>
                      <a:pt x="1155" y="16419"/>
                      <a:pt x="2106" y="17257"/>
                    </a:cubicBezTo>
                    <a:cubicBezTo>
                      <a:pt x="2174" y="17333"/>
                      <a:pt x="2242" y="17410"/>
                      <a:pt x="2242" y="17486"/>
                    </a:cubicBezTo>
                    <a:lnTo>
                      <a:pt x="2242" y="20571"/>
                    </a:lnTo>
                    <a:cubicBezTo>
                      <a:pt x="2242" y="21143"/>
                      <a:pt x="3057" y="21600"/>
                      <a:pt x="4075" y="21600"/>
                    </a:cubicBezTo>
                    <a:lnTo>
                      <a:pt x="17525" y="21600"/>
                    </a:lnTo>
                    <a:cubicBezTo>
                      <a:pt x="18543" y="21600"/>
                      <a:pt x="19358" y="21143"/>
                      <a:pt x="19358" y="20571"/>
                    </a:cubicBezTo>
                    <a:lnTo>
                      <a:pt x="19358" y="17371"/>
                    </a:lnTo>
                    <a:cubicBezTo>
                      <a:pt x="19494" y="17257"/>
                      <a:pt x="19562" y="17181"/>
                      <a:pt x="19698" y="17067"/>
                    </a:cubicBezTo>
                    <a:cubicBezTo>
                      <a:pt x="20241" y="16533"/>
                      <a:pt x="20649" y="15924"/>
                      <a:pt x="20921" y="15238"/>
                    </a:cubicBezTo>
                    <a:cubicBezTo>
                      <a:pt x="21396" y="14438"/>
                      <a:pt x="21600" y="13562"/>
                      <a:pt x="21600" y="12648"/>
                    </a:cubicBezTo>
                    <a:lnTo>
                      <a:pt x="21600" y="2324"/>
                    </a:lnTo>
                    <a:cubicBezTo>
                      <a:pt x="21600" y="1029"/>
                      <a:pt x="19766" y="0"/>
                      <a:pt x="17525" y="0"/>
                    </a:cubicBezTo>
                    <a:close/>
                  </a:path>
                </a:pathLst>
              </a:custGeom>
              <a:solidFill>
                <a:srgbClr val="05ACC7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 dirty="0"/>
              </a:p>
            </p:txBody>
          </p:sp>
          <p:sp>
            <p:nvSpPr>
              <p:cNvPr id="9" name="Shape">
                <a:extLst>
                  <a:ext uri="{FF2B5EF4-FFF2-40B4-BE49-F238E27FC236}">
                    <a16:creationId xmlns="" xmlns:a16="http://schemas.microsoft.com/office/drawing/2014/main" id="{FC6568CD-7546-41A5-ACF6-C1235F71448B}"/>
                  </a:ext>
                </a:extLst>
              </p:cNvPr>
              <p:cNvSpPr/>
              <p:nvPr/>
            </p:nvSpPr>
            <p:spPr>
              <a:xfrm>
                <a:off x="5619710" y="2388540"/>
                <a:ext cx="1365301" cy="25843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37" y="0"/>
                    </a:moveTo>
                    <a:cubicBezTo>
                      <a:pt x="16663" y="0"/>
                      <a:pt x="15274" y="734"/>
                      <a:pt x="15274" y="1671"/>
                    </a:cubicBezTo>
                    <a:lnTo>
                      <a:pt x="15274" y="6602"/>
                    </a:lnTo>
                    <a:cubicBezTo>
                      <a:pt x="14734" y="6398"/>
                      <a:pt x="14040" y="6276"/>
                      <a:pt x="13346" y="6276"/>
                    </a:cubicBezTo>
                    <a:cubicBezTo>
                      <a:pt x="12266" y="6276"/>
                      <a:pt x="11340" y="6562"/>
                      <a:pt x="10800" y="6969"/>
                    </a:cubicBezTo>
                    <a:cubicBezTo>
                      <a:pt x="10260" y="6562"/>
                      <a:pt x="9334" y="6276"/>
                      <a:pt x="8254" y="6276"/>
                    </a:cubicBezTo>
                    <a:cubicBezTo>
                      <a:pt x="7174" y="6276"/>
                      <a:pt x="6249" y="6562"/>
                      <a:pt x="5709" y="6969"/>
                    </a:cubicBezTo>
                    <a:cubicBezTo>
                      <a:pt x="5169" y="6562"/>
                      <a:pt x="4243" y="6276"/>
                      <a:pt x="3163" y="6276"/>
                    </a:cubicBezTo>
                    <a:cubicBezTo>
                      <a:pt x="1389" y="6276"/>
                      <a:pt x="0" y="7010"/>
                      <a:pt x="0" y="7947"/>
                    </a:cubicBezTo>
                    <a:lnTo>
                      <a:pt x="0" y="9455"/>
                    </a:lnTo>
                    <a:lnTo>
                      <a:pt x="0" y="11411"/>
                    </a:lnTo>
                    <a:lnTo>
                      <a:pt x="0" y="14427"/>
                    </a:lnTo>
                    <a:cubicBezTo>
                      <a:pt x="0" y="15405"/>
                      <a:pt x="1389" y="16628"/>
                      <a:pt x="2160" y="17280"/>
                    </a:cubicBezTo>
                    <a:cubicBezTo>
                      <a:pt x="2391" y="17484"/>
                      <a:pt x="2546" y="17728"/>
                      <a:pt x="2546" y="17973"/>
                    </a:cubicBezTo>
                    <a:lnTo>
                      <a:pt x="2546" y="21274"/>
                    </a:lnTo>
                    <a:cubicBezTo>
                      <a:pt x="2546" y="21437"/>
                      <a:pt x="2854" y="21600"/>
                      <a:pt x="3163" y="21600"/>
                    </a:cubicBezTo>
                    <a:lnTo>
                      <a:pt x="18437" y="21600"/>
                    </a:lnTo>
                    <a:cubicBezTo>
                      <a:pt x="18746" y="21600"/>
                      <a:pt x="19054" y="21437"/>
                      <a:pt x="19054" y="21274"/>
                    </a:cubicBezTo>
                    <a:lnTo>
                      <a:pt x="19054" y="17606"/>
                    </a:lnTo>
                    <a:cubicBezTo>
                      <a:pt x="19286" y="17484"/>
                      <a:pt x="19440" y="17321"/>
                      <a:pt x="19594" y="17158"/>
                    </a:cubicBezTo>
                    <a:cubicBezTo>
                      <a:pt x="20211" y="16587"/>
                      <a:pt x="20597" y="15976"/>
                      <a:pt x="20829" y="15365"/>
                    </a:cubicBezTo>
                    <a:cubicBezTo>
                      <a:pt x="21291" y="14672"/>
                      <a:pt x="21600" y="13816"/>
                      <a:pt x="21600" y="12797"/>
                    </a:cubicBezTo>
                    <a:lnTo>
                      <a:pt x="21600" y="1752"/>
                    </a:lnTo>
                    <a:cubicBezTo>
                      <a:pt x="21600" y="734"/>
                      <a:pt x="20211" y="0"/>
                      <a:pt x="18437" y="0"/>
                    </a:cubicBezTo>
                    <a:close/>
                    <a:moveTo>
                      <a:pt x="17820" y="20866"/>
                    </a:moveTo>
                    <a:lnTo>
                      <a:pt x="3780" y="20866"/>
                    </a:lnTo>
                    <a:lnTo>
                      <a:pt x="3780" y="17891"/>
                    </a:lnTo>
                    <a:cubicBezTo>
                      <a:pt x="3780" y="17525"/>
                      <a:pt x="3549" y="17158"/>
                      <a:pt x="3163" y="16832"/>
                    </a:cubicBezTo>
                    <a:cubicBezTo>
                      <a:pt x="1929" y="15854"/>
                      <a:pt x="1234" y="14916"/>
                      <a:pt x="1234" y="14346"/>
                    </a:cubicBezTo>
                    <a:lnTo>
                      <a:pt x="1234" y="12675"/>
                    </a:lnTo>
                    <a:cubicBezTo>
                      <a:pt x="1774" y="12878"/>
                      <a:pt x="2469" y="13001"/>
                      <a:pt x="3163" y="13001"/>
                    </a:cubicBezTo>
                    <a:cubicBezTo>
                      <a:pt x="4243" y="13001"/>
                      <a:pt x="5169" y="12715"/>
                      <a:pt x="5709" y="12308"/>
                    </a:cubicBezTo>
                    <a:cubicBezTo>
                      <a:pt x="6326" y="12715"/>
                      <a:pt x="7174" y="13001"/>
                      <a:pt x="8254" y="13001"/>
                    </a:cubicBezTo>
                    <a:cubicBezTo>
                      <a:pt x="9566" y="13001"/>
                      <a:pt x="10646" y="12593"/>
                      <a:pt x="11109" y="12023"/>
                    </a:cubicBezTo>
                    <a:cubicBezTo>
                      <a:pt x="11340" y="12063"/>
                      <a:pt x="11571" y="12145"/>
                      <a:pt x="11803" y="12186"/>
                    </a:cubicBezTo>
                    <a:lnTo>
                      <a:pt x="14271" y="12593"/>
                    </a:lnTo>
                    <a:cubicBezTo>
                      <a:pt x="14349" y="12797"/>
                      <a:pt x="14503" y="13041"/>
                      <a:pt x="14734" y="13327"/>
                    </a:cubicBezTo>
                    <a:cubicBezTo>
                      <a:pt x="14117" y="13368"/>
                      <a:pt x="13346" y="13490"/>
                      <a:pt x="12729" y="13694"/>
                    </a:cubicBezTo>
                    <a:cubicBezTo>
                      <a:pt x="12420" y="13775"/>
                      <a:pt x="12343" y="14020"/>
                      <a:pt x="12497" y="14183"/>
                    </a:cubicBezTo>
                    <a:cubicBezTo>
                      <a:pt x="12651" y="14305"/>
                      <a:pt x="12960" y="14386"/>
                      <a:pt x="13191" y="14346"/>
                    </a:cubicBezTo>
                    <a:cubicBezTo>
                      <a:pt x="13269" y="14346"/>
                      <a:pt x="13346" y="14305"/>
                      <a:pt x="13423" y="14305"/>
                    </a:cubicBezTo>
                    <a:cubicBezTo>
                      <a:pt x="14349" y="13979"/>
                      <a:pt x="15737" y="13979"/>
                      <a:pt x="15814" y="13979"/>
                    </a:cubicBezTo>
                    <a:cubicBezTo>
                      <a:pt x="16046" y="13979"/>
                      <a:pt x="16277" y="13897"/>
                      <a:pt x="16354" y="13775"/>
                    </a:cubicBezTo>
                    <a:cubicBezTo>
                      <a:pt x="16431" y="13653"/>
                      <a:pt x="16431" y="13531"/>
                      <a:pt x="16277" y="13408"/>
                    </a:cubicBezTo>
                    <a:cubicBezTo>
                      <a:pt x="16046" y="13205"/>
                      <a:pt x="15660" y="12634"/>
                      <a:pt x="15506" y="12267"/>
                    </a:cubicBezTo>
                    <a:cubicBezTo>
                      <a:pt x="15429" y="12145"/>
                      <a:pt x="15274" y="12063"/>
                      <a:pt x="15043" y="12023"/>
                    </a:cubicBezTo>
                    <a:lnTo>
                      <a:pt x="13963" y="11860"/>
                    </a:lnTo>
                    <a:lnTo>
                      <a:pt x="12266" y="11574"/>
                    </a:lnTo>
                    <a:cubicBezTo>
                      <a:pt x="12034" y="11534"/>
                      <a:pt x="11726" y="11452"/>
                      <a:pt x="11494" y="11371"/>
                    </a:cubicBezTo>
                    <a:cubicBezTo>
                      <a:pt x="11263" y="11289"/>
                      <a:pt x="11031" y="11208"/>
                      <a:pt x="10877" y="11085"/>
                    </a:cubicBezTo>
                    <a:cubicBezTo>
                      <a:pt x="10646" y="10963"/>
                      <a:pt x="10491" y="10841"/>
                      <a:pt x="10414" y="10678"/>
                    </a:cubicBezTo>
                    <a:cubicBezTo>
                      <a:pt x="10337" y="10637"/>
                      <a:pt x="10337" y="10555"/>
                      <a:pt x="10260" y="10515"/>
                    </a:cubicBezTo>
                    <a:cubicBezTo>
                      <a:pt x="10183" y="10392"/>
                      <a:pt x="10183" y="10229"/>
                      <a:pt x="10183" y="10107"/>
                    </a:cubicBezTo>
                    <a:cubicBezTo>
                      <a:pt x="10183" y="10107"/>
                      <a:pt x="10183" y="10066"/>
                      <a:pt x="10183" y="10066"/>
                    </a:cubicBezTo>
                    <a:cubicBezTo>
                      <a:pt x="10183" y="10026"/>
                      <a:pt x="10183" y="9985"/>
                      <a:pt x="10260" y="9944"/>
                    </a:cubicBezTo>
                    <a:cubicBezTo>
                      <a:pt x="10260" y="9903"/>
                      <a:pt x="10337" y="9863"/>
                      <a:pt x="10414" y="9863"/>
                    </a:cubicBezTo>
                    <a:cubicBezTo>
                      <a:pt x="10569" y="9863"/>
                      <a:pt x="10723" y="9863"/>
                      <a:pt x="10877" y="9863"/>
                    </a:cubicBezTo>
                    <a:cubicBezTo>
                      <a:pt x="11109" y="9863"/>
                      <a:pt x="11263" y="9863"/>
                      <a:pt x="11494" y="9863"/>
                    </a:cubicBezTo>
                    <a:cubicBezTo>
                      <a:pt x="12574" y="9903"/>
                      <a:pt x="14040" y="9985"/>
                      <a:pt x="15351" y="10066"/>
                    </a:cubicBezTo>
                    <a:cubicBezTo>
                      <a:pt x="15583" y="10066"/>
                      <a:pt x="15737" y="10107"/>
                      <a:pt x="15969" y="10107"/>
                    </a:cubicBezTo>
                    <a:cubicBezTo>
                      <a:pt x="16123" y="10107"/>
                      <a:pt x="16200" y="10148"/>
                      <a:pt x="16354" y="10148"/>
                    </a:cubicBezTo>
                    <a:cubicBezTo>
                      <a:pt x="16431" y="10148"/>
                      <a:pt x="16509" y="10189"/>
                      <a:pt x="16586" y="10189"/>
                    </a:cubicBezTo>
                    <a:cubicBezTo>
                      <a:pt x="17126" y="10270"/>
                      <a:pt x="17666" y="10352"/>
                      <a:pt x="17974" y="10433"/>
                    </a:cubicBezTo>
                    <a:cubicBezTo>
                      <a:pt x="19363" y="10759"/>
                      <a:pt x="19903" y="12349"/>
                      <a:pt x="19980" y="13164"/>
                    </a:cubicBezTo>
                    <a:cubicBezTo>
                      <a:pt x="20057" y="13653"/>
                      <a:pt x="19980" y="14549"/>
                      <a:pt x="19517" y="15446"/>
                    </a:cubicBezTo>
                    <a:cubicBezTo>
                      <a:pt x="19286" y="15894"/>
                      <a:pt x="18977" y="16383"/>
                      <a:pt x="18514" y="16791"/>
                    </a:cubicBezTo>
                    <a:cubicBezTo>
                      <a:pt x="18283" y="16995"/>
                      <a:pt x="18129" y="17158"/>
                      <a:pt x="17897" y="17280"/>
                    </a:cubicBezTo>
                    <a:cubicBezTo>
                      <a:pt x="16586" y="18136"/>
                      <a:pt x="15043" y="18340"/>
                      <a:pt x="14889" y="18340"/>
                    </a:cubicBezTo>
                    <a:cubicBezTo>
                      <a:pt x="14889" y="18340"/>
                      <a:pt x="14889" y="18340"/>
                      <a:pt x="14889" y="18340"/>
                    </a:cubicBezTo>
                    <a:cubicBezTo>
                      <a:pt x="14580" y="18380"/>
                      <a:pt x="14349" y="18543"/>
                      <a:pt x="14426" y="18747"/>
                    </a:cubicBezTo>
                    <a:cubicBezTo>
                      <a:pt x="14503" y="18910"/>
                      <a:pt x="14734" y="19032"/>
                      <a:pt x="15043" y="19032"/>
                    </a:cubicBezTo>
                    <a:cubicBezTo>
                      <a:pt x="15120" y="19032"/>
                      <a:pt x="15120" y="19032"/>
                      <a:pt x="15197" y="19032"/>
                    </a:cubicBezTo>
                    <a:cubicBezTo>
                      <a:pt x="15274" y="19032"/>
                      <a:pt x="16509" y="18869"/>
                      <a:pt x="17897" y="18299"/>
                    </a:cubicBezTo>
                    <a:lnTo>
                      <a:pt x="17897" y="20866"/>
                    </a:lnTo>
                    <a:close/>
                    <a:moveTo>
                      <a:pt x="1234" y="9088"/>
                    </a:moveTo>
                    <a:lnTo>
                      <a:pt x="1234" y="7906"/>
                    </a:lnTo>
                    <a:cubicBezTo>
                      <a:pt x="1234" y="7336"/>
                      <a:pt x="2083" y="6888"/>
                      <a:pt x="3163" y="6888"/>
                    </a:cubicBezTo>
                    <a:cubicBezTo>
                      <a:pt x="4243" y="6888"/>
                      <a:pt x="5091" y="7336"/>
                      <a:pt x="5091" y="7906"/>
                    </a:cubicBezTo>
                    <a:lnTo>
                      <a:pt x="5091" y="9211"/>
                    </a:lnTo>
                    <a:lnTo>
                      <a:pt x="5091" y="9537"/>
                    </a:lnTo>
                    <a:lnTo>
                      <a:pt x="5091" y="9863"/>
                    </a:lnTo>
                    <a:lnTo>
                      <a:pt x="5091" y="11330"/>
                    </a:lnTo>
                    <a:cubicBezTo>
                      <a:pt x="5091" y="11900"/>
                      <a:pt x="4243" y="12349"/>
                      <a:pt x="3163" y="12349"/>
                    </a:cubicBezTo>
                    <a:cubicBezTo>
                      <a:pt x="2083" y="12349"/>
                      <a:pt x="1234" y="11900"/>
                      <a:pt x="1234" y="11330"/>
                    </a:cubicBezTo>
                    <a:lnTo>
                      <a:pt x="1234" y="9740"/>
                    </a:lnTo>
                    <a:lnTo>
                      <a:pt x="1234" y="9414"/>
                    </a:lnTo>
                    <a:lnTo>
                      <a:pt x="1234" y="9088"/>
                    </a:lnTo>
                    <a:close/>
                    <a:moveTo>
                      <a:pt x="6326" y="7906"/>
                    </a:moveTo>
                    <a:cubicBezTo>
                      <a:pt x="6326" y="7336"/>
                      <a:pt x="7174" y="6888"/>
                      <a:pt x="8254" y="6888"/>
                    </a:cubicBezTo>
                    <a:cubicBezTo>
                      <a:pt x="9334" y="6888"/>
                      <a:pt x="10183" y="7336"/>
                      <a:pt x="10183" y="7906"/>
                    </a:cubicBezTo>
                    <a:lnTo>
                      <a:pt x="10183" y="9048"/>
                    </a:lnTo>
                    <a:cubicBezTo>
                      <a:pt x="9797" y="9048"/>
                      <a:pt x="9489" y="9170"/>
                      <a:pt x="9257" y="9292"/>
                    </a:cubicBezTo>
                    <a:cubicBezTo>
                      <a:pt x="9103" y="9374"/>
                      <a:pt x="9026" y="9496"/>
                      <a:pt x="8949" y="9618"/>
                    </a:cubicBezTo>
                    <a:cubicBezTo>
                      <a:pt x="8871" y="9700"/>
                      <a:pt x="8871" y="9740"/>
                      <a:pt x="8871" y="9822"/>
                    </a:cubicBezTo>
                    <a:cubicBezTo>
                      <a:pt x="8871" y="9863"/>
                      <a:pt x="8871" y="9903"/>
                      <a:pt x="8871" y="9944"/>
                    </a:cubicBezTo>
                    <a:cubicBezTo>
                      <a:pt x="8794" y="10433"/>
                      <a:pt x="9257" y="11126"/>
                      <a:pt x="10183" y="11615"/>
                    </a:cubicBezTo>
                    <a:cubicBezTo>
                      <a:pt x="9951" y="12023"/>
                      <a:pt x="9180" y="12349"/>
                      <a:pt x="8331" y="12349"/>
                    </a:cubicBezTo>
                    <a:cubicBezTo>
                      <a:pt x="7251" y="12349"/>
                      <a:pt x="6403" y="11900"/>
                      <a:pt x="6403" y="11330"/>
                    </a:cubicBezTo>
                    <a:lnTo>
                      <a:pt x="6403" y="9863"/>
                    </a:lnTo>
                    <a:lnTo>
                      <a:pt x="6403" y="9537"/>
                    </a:lnTo>
                    <a:lnTo>
                      <a:pt x="6403" y="9211"/>
                    </a:lnTo>
                    <a:lnTo>
                      <a:pt x="6403" y="7906"/>
                    </a:lnTo>
                    <a:close/>
                    <a:moveTo>
                      <a:pt x="11417" y="7906"/>
                    </a:moveTo>
                    <a:cubicBezTo>
                      <a:pt x="11417" y="7336"/>
                      <a:pt x="12266" y="6888"/>
                      <a:pt x="13346" y="6888"/>
                    </a:cubicBezTo>
                    <a:cubicBezTo>
                      <a:pt x="14426" y="6888"/>
                      <a:pt x="15274" y="7336"/>
                      <a:pt x="15274" y="7906"/>
                    </a:cubicBezTo>
                    <a:lnTo>
                      <a:pt x="15274" y="9292"/>
                    </a:lnTo>
                    <a:cubicBezTo>
                      <a:pt x="13886" y="9170"/>
                      <a:pt x="12497" y="9129"/>
                      <a:pt x="11417" y="9088"/>
                    </a:cubicBezTo>
                    <a:lnTo>
                      <a:pt x="11417" y="7906"/>
                    </a:lnTo>
                    <a:close/>
                    <a:moveTo>
                      <a:pt x="16509" y="7906"/>
                    </a:moveTo>
                    <a:lnTo>
                      <a:pt x="16509" y="1671"/>
                    </a:lnTo>
                    <a:cubicBezTo>
                      <a:pt x="16509" y="1100"/>
                      <a:pt x="17357" y="652"/>
                      <a:pt x="18437" y="652"/>
                    </a:cubicBezTo>
                    <a:cubicBezTo>
                      <a:pt x="19517" y="652"/>
                      <a:pt x="20366" y="1100"/>
                      <a:pt x="20366" y="1671"/>
                    </a:cubicBezTo>
                    <a:lnTo>
                      <a:pt x="20366" y="10922"/>
                    </a:lnTo>
                    <a:cubicBezTo>
                      <a:pt x="19980" y="10392"/>
                      <a:pt x="19363" y="9944"/>
                      <a:pt x="18514" y="9740"/>
                    </a:cubicBezTo>
                    <a:cubicBezTo>
                      <a:pt x="17974" y="9618"/>
                      <a:pt x="17280" y="9496"/>
                      <a:pt x="16509" y="9414"/>
                    </a:cubicBezTo>
                    <a:lnTo>
                      <a:pt x="16509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</p:grpSp>
      </p:grpSp>
      <p:grpSp>
        <p:nvGrpSpPr>
          <p:cNvPr id="11" name="Group 20">
            <a:extLst>
              <a:ext uri="{FF2B5EF4-FFF2-40B4-BE49-F238E27FC236}">
                <a16:creationId xmlns="" xmlns:a16="http://schemas.microsoft.com/office/drawing/2014/main" id="{262055E5-9859-4F73-9BF9-9858FACF6300}"/>
              </a:ext>
            </a:extLst>
          </p:cNvPr>
          <p:cNvGrpSpPr/>
          <p:nvPr/>
        </p:nvGrpSpPr>
        <p:grpSpPr>
          <a:xfrm>
            <a:off x="304801" y="2133600"/>
            <a:ext cx="2590800" cy="3344838"/>
            <a:chOff x="340731" y="1901030"/>
            <a:chExt cx="2926080" cy="4459782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1E011A5-0C32-4ECC-8B18-958F6F26C750}"/>
                </a:ext>
              </a:extLst>
            </p:cNvPr>
            <p:cNvSpPr txBox="1"/>
            <p:nvPr/>
          </p:nvSpPr>
          <p:spPr>
            <a:xfrm>
              <a:off x="340731" y="1901030"/>
              <a:ext cx="2926080" cy="41036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400" b="1" noProof="1">
                  <a:latin typeface="Cambria" pitchFamily="18" charset="0"/>
                  <a:ea typeface="Cambria" pitchFamily="18" charset="0"/>
                </a:rPr>
                <a:t>Background</a:t>
              </a:r>
              <a:endParaRPr lang="en-US" b="1" noProof="1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74DCE087-65F5-42E4-BC96-CDEF5209305A}"/>
                </a:ext>
              </a:extLst>
            </p:cNvPr>
            <p:cNvSpPr txBox="1"/>
            <p:nvPr/>
          </p:nvSpPr>
          <p:spPr>
            <a:xfrm>
              <a:off x="340731" y="2616199"/>
              <a:ext cx="2926080" cy="374461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14313" indent="-214313">
                <a:spcAft>
                  <a:spcPts val="900"/>
                </a:spcAft>
                <a:buClr>
                  <a:schemeClr val="accent5"/>
                </a:buClr>
                <a:buFont typeface="Wingdings" panose="05000000000000000000" pitchFamily="2" charset="2"/>
                <a:buChar char=""/>
              </a:pPr>
              <a:r>
                <a:rPr lang="en-US" sz="1400" b="1" dirty="0">
                  <a:latin typeface="Cambria" pitchFamily="18" charset="0"/>
                  <a:ea typeface="Cambria" pitchFamily="18" charset="0"/>
                </a:rPr>
                <a:t>Meaning:</a:t>
              </a:r>
              <a:r>
                <a:rPr lang="en-US" sz="1400" dirty="0">
                  <a:latin typeface="Cambria" pitchFamily="18" charset="0"/>
                  <a:ea typeface="Cambria" pitchFamily="18" charset="0"/>
                </a:rPr>
                <a:t/>
              </a:r>
              <a:br>
                <a:rPr lang="en-US" sz="1400" dirty="0">
                  <a:latin typeface="Cambria" pitchFamily="18" charset="0"/>
                  <a:ea typeface="Cambria" pitchFamily="18" charset="0"/>
                </a:rPr>
              </a:br>
              <a:r>
                <a:rPr lang="en-US" sz="1400" dirty="0">
                  <a:latin typeface="Cambria" pitchFamily="18" charset="0"/>
                  <a:ea typeface="Cambria" pitchFamily="18" charset="0"/>
                </a:rPr>
                <a:t>The context of the study</a:t>
              </a:r>
              <a:endParaRPr lang="en-US" sz="1400" noProof="1">
                <a:latin typeface="Cambria" pitchFamily="18" charset="0"/>
                <a:ea typeface="Cambria" pitchFamily="18" charset="0"/>
              </a:endParaRPr>
            </a:p>
            <a:p>
              <a:pPr marL="214313" indent="-214313">
                <a:spcAft>
                  <a:spcPts val="900"/>
                </a:spcAft>
                <a:buClr>
                  <a:schemeClr val="accent5"/>
                </a:buClr>
                <a:buFont typeface="Wingdings" panose="05000000000000000000" pitchFamily="2" charset="2"/>
                <a:buChar char=""/>
              </a:pPr>
              <a:r>
                <a:rPr lang="en-US" sz="1400" b="1" dirty="0">
                  <a:latin typeface="Cambria" pitchFamily="18" charset="0"/>
                  <a:ea typeface="Cambria" pitchFamily="18" charset="0"/>
                </a:rPr>
                <a:t>Aim:</a:t>
              </a:r>
              <a:r>
                <a:rPr lang="en-US" sz="1400" dirty="0">
                  <a:latin typeface="Cambria" pitchFamily="18" charset="0"/>
                  <a:ea typeface="Cambria" pitchFamily="18" charset="0"/>
                </a:rPr>
                <a:t/>
              </a:r>
              <a:br>
                <a:rPr lang="en-US" sz="1400" dirty="0">
                  <a:latin typeface="Cambria" pitchFamily="18" charset="0"/>
                  <a:ea typeface="Cambria" pitchFamily="18" charset="0"/>
                </a:rPr>
              </a:br>
              <a:r>
                <a:rPr lang="en-US" sz="1400" dirty="0">
                  <a:latin typeface="Cambria" pitchFamily="18" charset="0"/>
                  <a:ea typeface="Cambria" pitchFamily="18" charset="0"/>
                </a:rPr>
                <a:t>For highlighting the significance of the study</a:t>
              </a:r>
              <a:endParaRPr lang="en-US" sz="1400" noProof="1">
                <a:latin typeface="Cambria" pitchFamily="18" charset="0"/>
                <a:ea typeface="Cambria" pitchFamily="18" charset="0"/>
              </a:endParaRPr>
            </a:p>
            <a:p>
              <a:pPr marL="214313" indent="-214313">
                <a:spcAft>
                  <a:spcPts val="900"/>
                </a:spcAft>
                <a:buClr>
                  <a:schemeClr val="accent5"/>
                </a:buClr>
                <a:buFont typeface="Wingdings" panose="05000000000000000000" pitchFamily="2" charset="2"/>
                <a:buChar char=""/>
              </a:pPr>
              <a:r>
                <a:rPr lang="en-US" sz="1400" b="1" dirty="0">
                  <a:latin typeface="Cambria" pitchFamily="18" charset="0"/>
                  <a:ea typeface="Cambria" pitchFamily="18" charset="0"/>
                </a:rPr>
                <a:t>Content:</a:t>
              </a:r>
              <a:r>
                <a:rPr lang="en-US" sz="1400" dirty="0">
                  <a:latin typeface="Cambria" pitchFamily="18" charset="0"/>
                  <a:ea typeface="Cambria" pitchFamily="18" charset="0"/>
                </a:rPr>
                <a:t/>
              </a:r>
              <a:br>
                <a:rPr lang="en-US" sz="1400" dirty="0">
                  <a:latin typeface="Cambria" pitchFamily="18" charset="0"/>
                  <a:ea typeface="Cambria" pitchFamily="18" charset="0"/>
                </a:rPr>
              </a:br>
              <a:r>
                <a:rPr lang="en-US" sz="1400" dirty="0">
                  <a:latin typeface="Cambria" pitchFamily="18" charset="0"/>
                  <a:ea typeface="Cambria" pitchFamily="18" charset="0"/>
                </a:rPr>
                <a:t>Overview of the topic in context and narrowing it down to the problem at hand.</a:t>
              </a:r>
            </a:p>
            <a:p>
              <a:pPr marL="214313" indent="-214313">
                <a:spcAft>
                  <a:spcPts val="900"/>
                </a:spcAft>
                <a:buClr>
                  <a:schemeClr val="accent5"/>
                </a:buClr>
                <a:buFont typeface="Wingdings" panose="05000000000000000000" pitchFamily="2" charset="2"/>
                <a:buChar char=""/>
              </a:pPr>
              <a:r>
                <a:rPr lang="en-US" sz="1400" b="1" dirty="0">
                  <a:latin typeface="Cambria" pitchFamily="18" charset="0"/>
                  <a:ea typeface="Cambria" pitchFamily="18" charset="0"/>
                </a:rPr>
                <a:t>Size:</a:t>
              </a:r>
              <a:r>
                <a:rPr lang="en-US" sz="1400" dirty="0">
                  <a:latin typeface="Cambria" pitchFamily="18" charset="0"/>
                  <a:ea typeface="Cambria" pitchFamily="18" charset="0"/>
                </a:rPr>
                <a:t/>
              </a:r>
              <a:br>
                <a:rPr lang="en-US" sz="1400" dirty="0">
                  <a:latin typeface="Cambria" pitchFamily="18" charset="0"/>
                  <a:ea typeface="Cambria" pitchFamily="18" charset="0"/>
                </a:rPr>
              </a:br>
              <a:r>
                <a:rPr lang="en-US" sz="1400" dirty="0">
                  <a:latin typeface="Cambria" pitchFamily="18" charset="0"/>
                  <a:ea typeface="Cambria" pitchFamily="18" charset="0"/>
                </a:rPr>
                <a:t>Compact</a:t>
              </a:r>
              <a:endParaRPr lang="en-US" sz="1400" noProof="1"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28" name="Date Placeholder 3">
            <a:extLst>
              <a:ext uri="{FF2B5EF4-FFF2-40B4-BE49-F238E27FC236}">
                <a16:creationId xmlns="" xmlns:a16="http://schemas.microsoft.com/office/drawing/2014/main" id="{6C42AE35-007E-4B0D-B923-600367A7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="" xmlns:a16="http://schemas.microsoft.com/office/drawing/2014/main" id="{230F8B73-8592-44CB-81FC-D8E7653E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38201" y="1082039"/>
            <a:ext cx="8229599" cy="74676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Background/Related work/Literature review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2" name="Group 20">
            <a:extLst>
              <a:ext uri="{FF2B5EF4-FFF2-40B4-BE49-F238E27FC236}">
                <a16:creationId xmlns="" xmlns:a16="http://schemas.microsoft.com/office/drawing/2014/main" id="{262055E5-9859-4F73-9BF9-9858FACF6300}"/>
              </a:ext>
            </a:extLst>
          </p:cNvPr>
          <p:cNvGrpSpPr/>
          <p:nvPr/>
        </p:nvGrpSpPr>
        <p:grpSpPr>
          <a:xfrm>
            <a:off x="6096000" y="2057400"/>
            <a:ext cx="2727960" cy="3775725"/>
            <a:chOff x="340731" y="1613775"/>
            <a:chExt cx="2926080" cy="5034297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1E011A5-0C32-4ECC-8B18-958F6F26C750}"/>
                </a:ext>
              </a:extLst>
            </p:cNvPr>
            <p:cNvSpPr txBox="1"/>
            <p:nvPr/>
          </p:nvSpPr>
          <p:spPr>
            <a:xfrm>
              <a:off x="340731" y="1613775"/>
              <a:ext cx="2926080" cy="69762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400" b="1" noProof="1">
                  <a:latin typeface="Cambria" pitchFamily="18" charset="0"/>
                  <a:ea typeface="Cambria" pitchFamily="18" charset="0"/>
                </a:rPr>
                <a:t>Related Work/Literature Review</a:t>
              </a:r>
              <a:endParaRPr lang="en-IN" sz="1400" b="1" noProof="1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4DCE087-65F5-42E4-BC96-CDEF5209305A}"/>
                </a:ext>
              </a:extLst>
            </p:cNvPr>
            <p:cNvSpPr txBox="1"/>
            <p:nvPr/>
          </p:nvSpPr>
          <p:spPr>
            <a:xfrm>
              <a:off x="340731" y="2616201"/>
              <a:ext cx="2926080" cy="40318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14313" indent="-214313">
                <a:spcAft>
                  <a:spcPts val="900"/>
                </a:spcAft>
                <a:buClr>
                  <a:schemeClr val="accent5"/>
                </a:buClr>
                <a:buFont typeface="Wingdings" panose="05000000000000000000" pitchFamily="2" charset="2"/>
                <a:buChar char=""/>
              </a:pPr>
              <a:r>
                <a:rPr lang="en-US" sz="1400" b="1" dirty="0">
                  <a:latin typeface="Cambria" pitchFamily="18" charset="0"/>
                  <a:ea typeface="Cambria" pitchFamily="18" charset="0"/>
                </a:rPr>
                <a:t>Meaning:</a:t>
              </a:r>
              <a:r>
                <a:rPr lang="en-US" sz="1400" dirty="0">
                  <a:latin typeface="Cambria" pitchFamily="18" charset="0"/>
                  <a:ea typeface="Cambria" pitchFamily="18" charset="0"/>
                </a:rPr>
                <a:t/>
              </a:r>
              <a:br>
                <a:rPr lang="en-US" sz="1400" dirty="0">
                  <a:latin typeface="Cambria" pitchFamily="18" charset="0"/>
                  <a:ea typeface="Cambria" pitchFamily="18" charset="0"/>
                </a:rPr>
              </a:br>
              <a:r>
                <a:rPr lang="en-US" sz="1400" dirty="0">
                  <a:latin typeface="Cambria" pitchFamily="18" charset="0"/>
                  <a:ea typeface="Cambria" pitchFamily="18" charset="0"/>
                </a:rPr>
                <a:t>Critical analysis of existing literature</a:t>
              </a:r>
              <a:endParaRPr lang="en-US" sz="1400" noProof="1">
                <a:latin typeface="Cambria" pitchFamily="18" charset="0"/>
                <a:ea typeface="Cambria" pitchFamily="18" charset="0"/>
              </a:endParaRPr>
            </a:p>
            <a:p>
              <a:pPr marL="214313" indent="-214313">
                <a:spcAft>
                  <a:spcPts val="900"/>
                </a:spcAft>
                <a:buClr>
                  <a:schemeClr val="accent5"/>
                </a:buClr>
                <a:buFont typeface="Wingdings" panose="05000000000000000000" pitchFamily="2" charset="2"/>
                <a:buChar char=""/>
              </a:pPr>
              <a:r>
                <a:rPr lang="en-US" sz="1400" b="1" dirty="0">
                  <a:latin typeface="Cambria" pitchFamily="18" charset="0"/>
                  <a:ea typeface="Cambria" pitchFamily="18" charset="0"/>
                </a:rPr>
                <a:t>Aim:</a:t>
              </a:r>
              <a:r>
                <a:rPr lang="en-US" sz="1400" dirty="0">
                  <a:latin typeface="Cambria" pitchFamily="18" charset="0"/>
                  <a:ea typeface="Cambria" pitchFamily="18" charset="0"/>
                </a:rPr>
                <a:t/>
              </a:r>
              <a:br>
                <a:rPr lang="en-US" sz="1400" dirty="0">
                  <a:latin typeface="Cambria" pitchFamily="18" charset="0"/>
                  <a:ea typeface="Cambria" pitchFamily="18" charset="0"/>
                </a:rPr>
              </a:br>
              <a:r>
                <a:rPr lang="en-US" sz="1400" dirty="0">
                  <a:latin typeface="Cambria" pitchFamily="18" charset="0"/>
                  <a:ea typeface="Cambria" pitchFamily="18" charset="0"/>
                </a:rPr>
                <a:t>For evaluating the progress of  knowledge in the field of study</a:t>
              </a:r>
              <a:endParaRPr lang="en-US" sz="1400" noProof="1">
                <a:latin typeface="Cambria" pitchFamily="18" charset="0"/>
                <a:ea typeface="Cambria" pitchFamily="18" charset="0"/>
              </a:endParaRPr>
            </a:p>
            <a:p>
              <a:pPr marL="214313" indent="-214313">
                <a:spcAft>
                  <a:spcPts val="900"/>
                </a:spcAft>
                <a:buClr>
                  <a:schemeClr val="accent5"/>
                </a:buClr>
                <a:buFont typeface="Wingdings" panose="05000000000000000000" pitchFamily="2" charset="2"/>
                <a:buChar char=""/>
              </a:pPr>
              <a:r>
                <a:rPr lang="en-US" sz="1400" b="1" dirty="0">
                  <a:latin typeface="Cambria" pitchFamily="18" charset="0"/>
                  <a:ea typeface="Cambria" pitchFamily="18" charset="0"/>
                </a:rPr>
                <a:t>Content:</a:t>
              </a:r>
              <a:r>
                <a:rPr lang="en-US" sz="1400" dirty="0">
                  <a:latin typeface="Cambria" pitchFamily="18" charset="0"/>
                  <a:ea typeface="Cambria" pitchFamily="18" charset="0"/>
                </a:rPr>
                <a:t/>
              </a:r>
              <a:br>
                <a:rPr lang="en-US" sz="1400" dirty="0">
                  <a:latin typeface="Cambria" pitchFamily="18" charset="0"/>
                  <a:ea typeface="Cambria" pitchFamily="18" charset="0"/>
                </a:rPr>
              </a:br>
              <a:r>
                <a:rPr lang="en-US" sz="1400" dirty="0">
                  <a:latin typeface="Cambria" pitchFamily="18" charset="0"/>
                  <a:ea typeface="Cambria" pitchFamily="18" charset="0"/>
                </a:rPr>
                <a:t>Aids in identifying the gaps in literature that motivated the study</a:t>
              </a:r>
            </a:p>
            <a:p>
              <a:pPr marL="214313" indent="-214313">
                <a:spcAft>
                  <a:spcPts val="900"/>
                </a:spcAft>
                <a:buClr>
                  <a:schemeClr val="accent5"/>
                </a:buClr>
                <a:buFont typeface="Wingdings" panose="05000000000000000000" pitchFamily="2" charset="2"/>
                <a:buChar char=""/>
              </a:pPr>
              <a:r>
                <a:rPr lang="en-US" sz="1400" b="1" dirty="0">
                  <a:latin typeface="Cambria" pitchFamily="18" charset="0"/>
                  <a:ea typeface="Cambria" pitchFamily="18" charset="0"/>
                </a:rPr>
                <a:t>Size:</a:t>
              </a:r>
              <a:r>
                <a:rPr lang="en-US" sz="1400" dirty="0">
                  <a:latin typeface="Cambria" pitchFamily="18" charset="0"/>
                  <a:ea typeface="Cambria" pitchFamily="18" charset="0"/>
                </a:rPr>
                <a:t/>
              </a:r>
              <a:br>
                <a:rPr lang="en-US" sz="1400" dirty="0">
                  <a:latin typeface="Cambria" pitchFamily="18" charset="0"/>
                  <a:ea typeface="Cambria" pitchFamily="18" charset="0"/>
                </a:rPr>
              </a:br>
              <a:r>
                <a:rPr lang="en-US" sz="1400" dirty="0">
                  <a:latin typeface="Cambria" pitchFamily="18" charset="0"/>
                  <a:ea typeface="Cambria" pitchFamily="18" charset="0"/>
                </a:rPr>
                <a:t>Comprehensive</a:t>
              </a:r>
              <a:endParaRPr lang="en-IN" sz="1400" dirty="0"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53200" y="6019800"/>
            <a:ext cx="2371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" pitchFamily="18" charset="0"/>
                <a:ea typeface="Cambria" pitchFamily="18" charset="0"/>
              </a:rPr>
              <a:t>Source: </a:t>
            </a:r>
            <a:r>
              <a:rPr lang="en-US" sz="1200" dirty="0">
                <a:latin typeface="Cambria" pitchFamily="18" charset="0"/>
                <a:ea typeface="Cambria" pitchFamily="18" charset="0"/>
                <a:hlinkClick r:id="rId3"/>
              </a:rPr>
              <a:t>(Andrea Hayward, 2018)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 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61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Materials and </a:t>
            </a:r>
            <a:r>
              <a:rPr lang="en-IN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Methods 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75D794AF-9556-49C8-B267-FB7CD04AA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4245482"/>
              </p:ext>
            </p:extLst>
          </p:nvPr>
        </p:nvGraphicFramePr>
        <p:xfrm>
          <a:off x="762000" y="1905000"/>
          <a:ext cx="7848600" cy="393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 descr="Kreative Geschäftsstrategie Tipps Stickman Illustration Konzept Überprüfen  Sie Ihren Plan - Vektorgrafik: lizenzfreie Grafiken © naulicreative  190522298 | Depositphotos">
            <a:extLst>
              <a:ext uri="{FF2B5EF4-FFF2-40B4-BE49-F238E27FC236}">
                <a16:creationId xmlns="" xmlns:a16="http://schemas.microsoft.com/office/drawing/2014/main" id="{F689B01B-7D8D-45DE-9856-EFA3F7E37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8" y="392895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90600"/>
            <a:ext cx="7543800" cy="8355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Materials and Methods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="" xmlns:a16="http://schemas.microsoft.com/office/drawing/2014/main" id="{DBECA2BF-2220-9F48-A507-2503E6CD8152}"/>
              </a:ext>
            </a:extLst>
          </p:cNvPr>
          <p:cNvSpPr/>
          <p:nvPr/>
        </p:nvSpPr>
        <p:spPr>
          <a:xfrm>
            <a:off x="0" y="2377050"/>
            <a:ext cx="9144000" cy="266301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40" name="Shape">
            <a:extLst>
              <a:ext uri="{FF2B5EF4-FFF2-40B4-BE49-F238E27FC236}">
                <a16:creationId xmlns="" xmlns:a16="http://schemas.microsoft.com/office/drawing/2014/main" id="{7273B0AB-A5E9-914A-907A-49EE6E01B5E9}"/>
              </a:ext>
            </a:extLst>
          </p:cNvPr>
          <p:cNvSpPr/>
          <p:nvPr/>
        </p:nvSpPr>
        <p:spPr>
          <a:xfrm>
            <a:off x="2113067" y="2098222"/>
            <a:ext cx="1273884" cy="369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29"/>
                </a:moveTo>
                <a:lnTo>
                  <a:pt x="21600" y="17875"/>
                </a:lnTo>
                <a:cubicBezTo>
                  <a:pt x="21600" y="1993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932"/>
                  <a:pt x="0" y="17875"/>
                </a:cubicBezTo>
                <a:lnTo>
                  <a:pt x="0" y="11771"/>
                </a:lnTo>
                <a:cubicBezTo>
                  <a:pt x="0" y="10985"/>
                  <a:pt x="327" y="10210"/>
                  <a:pt x="955" y="9469"/>
                </a:cubicBezTo>
                <a:cubicBezTo>
                  <a:pt x="2448" y="7709"/>
                  <a:pt x="6318" y="6323"/>
                  <a:pt x="11244" y="5633"/>
                </a:cubicBezTo>
                <a:cubicBezTo>
                  <a:pt x="13335" y="5340"/>
                  <a:pt x="15579" y="4795"/>
                  <a:pt x="16409" y="3783"/>
                </a:cubicBezTo>
                <a:cubicBezTo>
                  <a:pt x="17270" y="2734"/>
                  <a:pt x="15012" y="1671"/>
                  <a:pt x="11853" y="1642"/>
                </a:cubicBezTo>
                <a:cubicBezTo>
                  <a:pt x="11767" y="1641"/>
                  <a:pt x="11680" y="1640"/>
                  <a:pt x="11592" y="1640"/>
                </a:cubicBezTo>
                <a:cubicBezTo>
                  <a:pt x="6637" y="1640"/>
                  <a:pt x="2080" y="1640"/>
                  <a:pt x="2080" y="1640"/>
                </a:cubicBezTo>
                <a:cubicBezTo>
                  <a:pt x="2080" y="1640"/>
                  <a:pt x="3962" y="0"/>
                  <a:pt x="12385" y="0"/>
                </a:cubicBezTo>
                <a:cubicBezTo>
                  <a:pt x="12517" y="0"/>
                  <a:pt x="12646" y="1"/>
                  <a:pt x="12774" y="1"/>
                </a:cubicBezTo>
                <a:cubicBezTo>
                  <a:pt x="17688" y="32"/>
                  <a:pt x="21600" y="1434"/>
                  <a:pt x="21600" y="312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594000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GB" sz="1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Use past tense while describing</a:t>
            </a:r>
          </a:p>
        </p:txBody>
      </p:sp>
      <p:sp>
        <p:nvSpPr>
          <p:cNvPr id="42" name="Circle">
            <a:extLst>
              <a:ext uri="{FF2B5EF4-FFF2-40B4-BE49-F238E27FC236}">
                <a16:creationId xmlns="" xmlns:a16="http://schemas.microsoft.com/office/drawing/2014/main" id="{729056D1-F802-164A-930F-8F07A4EED7B3}"/>
              </a:ext>
            </a:extLst>
          </p:cNvPr>
          <p:cNvSpPr/>
          <p:nvPr/>
        </p:nvSpPr>
        <p:spPr>
          <a:xfrm>
            <a:off x="2301513" y="4694561"/>
            <a:ext cx="906626" cy="9066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3" name="Shape">
            <a:extLst>
              <a:ext uri="{FF2B5EF4-FFF2-40B4-BE49-F238E27FC236}">
                <a16:creationId xmlns="" xmlns:a16="http://schemas.microsoft.com/office/drawing/2014/main" id="{03820711-6625-4D4C-B3F2-CDC4A7AFEF72}"/>
              </a:ext>
            </a:extLst>
          </p:cNvPr>
          <p:cNvSpPr/>
          <p:nvPr/>
        </p:nvSpPr>
        <p:spPr>
          <a:xfrm>
            <a:off x="3898050" y="2098222"/>
            <a:ext cx="1273884" cy="369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29"/>
                </a:moveTo>
                <a:lnTo>
                  <a:pt x="21600" y="17875"/>
                </a:lnTo>
                <a:cubicBezTo>
                  <a:pt x="21600" y="1993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932"/>
                  <a:pt x="0" y="17875"/>
                </a:cubicBezTo>
                <a:lnTo>
                  <a:pt x="0" y="11771"/>
                </a:lnTo>
                <a:cubicBezTo>
                  <a:pt x="0" y="10985"/>
                  <a:pt x="327" y="10210"/>
                  <a:pt x="955" y="9469"/>
                </a:cubicBezTo>
                <a:cubicBezTo>
                  <a:pt x="2448" y="7709"/>
                  <a:pt x="6318" y="6323"/>
                  <a:pt x="11244" y="5633"/>
                </a:cubicBezTo>
                <a:cubicBezTo>
                  <a:pt x="13335" y="5340"/>
                  <a:pt x="15579" y="4795"/>
                  <a:pt x="16409" y="3783"/>
                </a:cubicBezTo>
                <a:cubicBezTo>
                  <a:pt x="17272" y="2734"/>
                  <a:pt x="15012" y="1671"/>
                  <a:pt x="11853" y="1642"/>
                </a:cubicBezTo>
                <a:cubicBezTo>
                  <a:pt x="11767" y="1641"/>
                  <a:pt x="11680" y="1640"/>
                  <a:pt x="11592" y="1640"/>
                </a:cubicBezTo>
                <a:cubicBezTo>
                  <a:pt x="6637" y="1640"/>
                  <a:pt x="2080" y="1640"/>
                  <a:pt x="2080" y="1640"/>
                </a:cubicBezTo>
                <a:cubicBezTo>
                  <a:pt x="2080" y="1640"/>
                  <a:pt x="3962" y="0"/>
                  <a:pt x="12385" y="0"/>
                </a:cubicBezTo>
                <a:cubicBezTo>
                  <a:pt x="12517" y="0"/>
                  <a:pt x="12646" y="1"/>
                  <a:pt x="12774" y="1"/>
                </a:cubicBezTo>
                <a:cubicBezTo>
                  <a:pt x="17688" y="32"/>
                  <a:pt x="21600" y="1434"/>
                  <a:pt x="21600" y="312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594000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GB" sz="1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Explain new methods in depth</a:t>
            </a:r>
          </a:p>
        </p:txBody>
      </p:sp>
      <p:sp>
        <p:nvSpPr>
          <p:cNvPr id="44" name="Circle">
            <a:extLst>
              <a:ext uri="{FF2B5EF4-FFF2-40B4-BE49-F238E27FC236}">
                <a16:creationId xmlns="" xmlns:a16="http://schemas.microsoft.com/office/drawing/2014/main" id="{0E3B8995-17D5-C541-9617-FA6DCF5E720E}"/>
              </a:ext>
            </a:extLst>
          </p:cNvPr>
          <p:cNvSpPr/>
          <p:nvPr/>
        </p:nvSpPr>
        <p:spPr>
          <a:xfrm>
            <a:off x="4102199" y="4694561"/>
            <a:ext cx="906626" cy="9066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5" name="Shape">
            <a:extLst>
              <a:ext uri="{FF2B5EF4-FFF2-40B4-BE49-F238E27FC236}">
                <a16:creationId xmlns="" xmlns:a16="http://schemas.microsoft.com/office/drawing/2014/main" id="{7EE29D3B-5390-3F4E-A4A1-6525FE1711DC}"/>
              </a:ext>
            </a:extLst>
          </p:cNvPr>
          <p:cNvSpPr/>
          <p:nvPr/>
        </p:nvSpPr>
        <p:spPr>
          <a:xfrm>
            <a:off x="5683034" y="2098222"/>
            <a:ext cx="1273884" cy="369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29"/>
                </a:moveTo>
                <a:lnTo>
                  <a:pt x="21600" y="17875"/>
                </a:lnTo>
                <a:cubicBezTo>
                  <a:pt x="21600" y="1993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932"/>
                  <a:pt x="0" y="17875"/>
                </a:cubicBezTo>
                <a:lnTo>
                  <a:pt x="0" y="11771"/>
                </a:lnTo>
                <a:cubicBezTo>
                  <a:pt x="0" y="10985"/>
                  <a:pt x="327" y="10210"/>
                  <a:pt x="955" y="9469"/>
                </a:cubicBezTo>
                <a:cubicBezTo>
                  <a:pt x="2448" y="7709"/>
                  <a:pt x="6318" y="6323"/>
                  <a:pt x="11244" y="5633"/>
                </a:cubicBezTo>
                <a:cubicBezTo>
                  <a:pt x="13335" y="5340"/>
                  <a:pt x="15579" y="4795"/>
                  <a:pt x="16409" y="3783"/>
                </a:cubicBezTo>
                <a:cubicBezTo>
                  <a:pt x="17272" y="2734"/>
                  <a:pt x="15012" y="1671"/>
                  <a:pt x="11853" y="1642"/>
                </a:cubicBezTo>
                <a:cubicBezTo>
                  <a:pt x="11767" y="1641"/>
                  <a:pt x="11680" y="1640"/>
                  <a:pt x="11592" y="1640"/>
                </a:cubicBezTo>
                <a:cubicBezTo>
                  <a:pt x="6637" y="1640"/>
                  <a:pt x="2080" y="1640"/>
                  <a:pt x="2080" y="1640"/>
                </a:cubicBezTo>
                <a:cubicBezTo>
                  <a:pt x="2080" y="1640"/>
                  <a:pt x="3962" y="0"/>
                  <a:pt x="12385" y="0"/>
                </a:cubicBezTo>
                <a:cubicBezTo>
                  <a:pt x="12517" y="0"/>
                  <a:pt x="12646" y="1"/>
                  <a:pt x="12774" y="1"/>
                </a:cubicBezTo>
                <a:cubicBezTo>
                  <a:pt x="17688" y="32"/>
                  <a:pt x="21600" y="1434"/>
                  <a:pt x="21600" y="3129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594000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GB" sz="1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Concisely brief established methods by reference</a:t>
            </a:r>
          </a:p>
        </p:txBody>
      </p:sp>
      <p:sp>
        <p:nvSpPr>
          <p:cNvPr id="47" name="Circle">
            <a:extLst>
              <a:ext uri="{FF2B5EF4-FFF2-40B4-BE49-F238E27FC236}">
                <a16:creationId xmlns="" xmlns:a16="http://schemas.microsoft.com/office/drawing/2014/main" id="{D0B31084-233E-C346-BE26-48B5F75DEB91}"/>
              </a:ext>
            </a:extLst>
          </p:cNvPr>
          <p:cNvSpPr/>
          <p:nvPr/>
        </p:nvSpPr>
        <p:spPr>
          <a:xfrm>
            <a:off x="5861009" y="4694561"/>
            <a:ext cx="906626" cy="9066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8" name="TextBox 2">
            <a:extLst>
              <a:ext uri="{FF2B5EF4-FFF2-40B4-BE49-F238E27FC236}">
                <a16:creationId xmlns="" xmlns:a16="http://schemas.microsoft.com/office/drawing/2014/main" id="{4B8F038D-F283-954A-BF64-35931C397C0D}"/>
              </a:ext>
            </a:extLst>
          </p:cNvPr>
          <p:cNvSpPr txBox="1"/>
          <p:nvPr/>
        </p:nvSpPr>
        <p:spPr>
          <a:xfrm>
            <a:off x="2759942" y="327034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49" name="TextBox 16">
            <a:extLst>
              <a:ext uri="{FF2B5EF4-FFF2-40B4-BE49-F238E27FC236}">
                <a16:creationId xmlns="" xmlns:a16="http://schemas.microsoft.com/office/drawing/2014/main" id="{F60AC148-5565-9341-ACBC-E3EC3E8795D3}"/>
              </a:ext>
            </a:extLst>
          </p:cNvPr>
          <p:cNvSpPr txBox="1"/>
          <p:nvPr/>
        </p:nvSpPr>
        <p:spPr>
          <a:xfrm>
            <a:off x="4535856" y="327034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="" xmlns:a16="http://schemas.microsoft.com/office/drawing/2014/main" id="{69754259-3AA0-BD43-BB36-28A9AC43D223}"/>
              </a:ext>
            </a:extLst>
          </p:cNvPr>
          <p:cNvSpPr txBox="1"/>
          <p:nvPr/>
        </p:nvSpPr>
        <p:spPr>
          <a:xfrm>
            <a:off x="6311772" y="3270348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41" name="Shape">
            <a:extLst>
              <a:ext uri="{FF2B5EF4-FFF2-40B4-BE49-F238E27FC236}">
                <a16:creationId xmlns="" xmlns:a16="http://schemas.microsoft.com/office/drawing/2014/main" id="{2EF16AE0-D960-674C-8ECB-C43A4D6307FF}"/>
              </a:ext>
            </a:extLst>
          </p:cNvPr>
          <p:cNvSpPr/>
          <p:nvPr/>
        </p:nvSpPr>
        <p:spPr>
          <a:xfrm>
            <a:off x="2033981" y="2376223"/>
            <a:ext cx="1066276" cy="3412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1" h="21600" extrusionOk="0">
                <a:moveTo>
                  <a:pt x="1711" y="17568"/>
                </a:moveTo>
                <a:lnTo>
                  <a:pt x="1711" y="10963"/>
                </a:lnTo>
                <a:cubicBezTo>
                  <a:pt x="1711" y="10112"/>
                  <a:pt x="2087" y="9274"/>
                  <a:pt x="2811" y="8472"/>
                </a:cubicBezTo>
                <a:cubicBezTo>
                  <a:pt x="4530" y="6566"/>
                  <a:pt x="8987" y="5067"/>
                  <a:pt x="14660" y="4320"/>
                </a:cubicBezTo>
                <a:cubicBezTo>
                  <a:pt x="17068" y="4003"/>
                  <a:pt x="19652" y="3413"/>
                  <a:pt x="20608" y="2319"/>
                </a:cubicBezTo>
                <a:cubicBezTo>
                  <a:pt x="21600" y="1184"/>
                  <a:pt x="19000" y="33"/>
                  <a:pt x="15361" y="1"/>
                </a:cubicBezTo>
                <a:cubicBezTo>
                  <a:pt x="15263" y="1"/>
                  <a:pt x="15163" y="0"/>
                  <a:pt x="15060" y="0"/>
                </a:cubicBezTo>
                <a:cubicBezTo>
                  <a:pt x="14484" y="0"/>
                  <a:pt x="13911" y="0"/>
                  <a:pt x="13349" y="0"/>
                </a:cubicBezTo>
                <a:cubicBezTo>
                  <a:pt x="13451" y="0"/>
                  <a:pt x="13552" y="1"/>
                  <a:pt x="13650" y="1"/>
                </a:cubicBezTo>
                <a:cubicBezTo>
                  <a:pt x="17289" y="33"/>
                  <a:pt x="19891" y="1184"/>
                  <a:pt x="18897" y="2319"/>
                </a:cubicBezTo>
                <a:cubicBezTo>
                  <a:pt x="17941" y="3413"/>
                  <a:pt x="15357" y="4003"/>
                  <a:pt x="12949" y="4320"/>
                </a:cubicBezTo>
                <a:cubicBezTo>
                  <a:pt x="7276" y="5067"/>
                  <a:pt x="2819" y="6566"/>
                  <a:pt x="1100" y="8472"/>
                </a:cubicBezTo>
                <a:cubicBezTo>
                  <a:pt x="376" y="9274"/>
                  <a:pt x="0" y="10112"/>
                  <a:pt x="0" y="10963"/>
                </a:cubicBezTo>
                <a:lnTo>
                  <a:pt x="0" y="17568"/>
                </a:lnTo>
                <a:cubicBezTo>
                  <a:pt x="0" y="19795"/>
                  <a:pt x="5569" y="21600"/>
                  <a:pt x="12437" y="21600"/>
                </a:cubicBezTo>
                <a:lnTo>
                  <a:pt x="12437" y="21600"/>
                </a:lnTo>
                <a:cubicBezTo>
                  <a:pt x="12726" y="21600"/>
                  <a:pt x="13010" y="21595"/>
                  <a:pt x="13294" y="21589"/>
                </a:cubicBezTo>
                <a:cubicBezTo>
                  <a:pt x="6822" y="21447"/>
                  <a:pt x="1711" y="19702"/>
                  <a:pt x="1711" y="1756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46" name="Shape">
            <a:extLst>
              <a:ext uri="{FF2B5EF4-FFF2-40B4-BE49-F238E27FC236}">
                <a16:creationId xmlns="" xmlns:a16="http://schemas.microsoft.com/office/drawing/2014/main" id="{49D4ADAB-65DF-5A4F-9010-8DB8C6261FA9}"/>
              </a:ext>
            </a:extLst>
          </p:cNvPr>
          <p:cNvSpPr/>
          <p:nvPr/>
        </p:nvSpPr>
        <p:spPr>
          <a:xfrm>
            <a:off x="5602783" y="2376223"/>
            <a:ext cx="1066310" cy="3412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0" h="21600" extrusionOk="0">
                <a:moveTo>
                  <a:pt x="1711" y="17568"/>
                </a:moveTo>
                <a:lnTo>
                  <a:pt x="1711" y="10963"/>
                </a:lnTo>
                <a:cubicBezTo>
                  <a:pt x="1711" y="10112"/>
                  <a:pt x="2087" y="9274"/>
                  <a:pt x="2811" y="8472"/>
                </a:cubicBezTo>
                <a:cubicBezTo>
                  <a:pt x="4530" y="6566"/>
                  <a:pt x="8986" y="5067"/>
                  <a:pt x="14658" y="4320"/>
                </a:cubicBezTo>
                <a:cubicBezTo>
                  <a:pt x="17066" y="4003"/>
                  <a:pt x="19650" y="3413"/>
                  <a:pt x="20607" y="2319"/>
                </a:cubicBezTo>
                <a:cubicBezTo>
                  <a:pt x="21600" y="1184"/>
                  <a:pt x="18998" y="33"/>
                  <a:pt x="15359" y="1"/>
                </a:cubicBezTo>
                <a:cubicBezTo>
                  <a:pt x="15261" y="1"/>
                  <a:pt x="15161" y="0"/>
                  <a:pt x="15059" y="0"/>
                </a:cubicBezTo>
                <a:cubicBezTo>
                  <a:pt x="14482" y="0"/>
                  <a:pt x="13910" y="0"/>
                  <a:pt x="13348" y="0"/>
                </a:cubicBezTo>
                <a:cubicBezTo>
                  <a:pt x="13450" y="0"/>
                  <a:pt x="13550" y="1"/>
                  <a:pt x="13648" y="1"/>
                </a:cubicBezTo>
                <a:cubicBezTo>
                  <a:pt x="17287" y="33"/>
                  <a:pt x="19889" y="1184"/>
                  <a:pt x="18896" y="2319"/>
                </a:cubicBezTo>
                <a:cubicBezTo>
                  <a:pt x="17939" y="3413"/>
                  <a:pt x="15355" y="4003"/>
                  <a:pt x="12947" y="4320"/>
                </a:cubicBezTo>
                <a:cubicBezTo>
                  <a:pt x="7275" y="5067"/>
                  <a:pt x="2819" y="6566"/>
                  <a:pt x="1100" y="8472"/>
                </a:cubicBezTo>
                <a:cubicBezTo>
                  <a:pt x="376" y="9274"/>
                  <a:pt x="0" y="10112"/>
                  <a:pt x="0" y="10963"/>
                </a:cubicBezTo>
                <a:lnTo>
                  <a:pt x="0" y="17568"/>
                </a:lnTo>
                <a:cubicBezTo>
                  <a:pt x="0" y="19795"/>
                  <a:pt x="5568" y="21600"/>
                  <a:pt x="12436" y="21600"/>
                </a:cubicBezTo>
                <a:lnTo>
                  <a:pt x="12436" y="21600"/>
                </a:lnTo>
                <a:cubicBezTo>
                  <a:pt x="12724" y="21600"/>
                  <a:pt x="13009" y="21595"/>
                  <a:pt x="13293" y="21589"/>
                </a:cubicBezTo>
                <a:cubicBezTo>
                  <a:pt x="6823" y="21447"/>
                  <a:pt x="1711" y="19702"/>
                  <a:pt x="1711" y="1756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09" name="Shape">
            <a:extLst>
              <a:ext uri="{FF2B5EF4-FFF2-40B4-BE49-F238E27FC236}">
                <a16:creationId xmlns="" xmlns:a16="http://schemas.microsoft.com/office/drawing/2014/main" id="{F6599B46-31B4-E04C-8892-1C707DE73ACB}"/>
              </a:ext>
            </a:extLst>
          </p:cNvPr>
          <p:cNvSpPr/>
          <p:nvPr/>
        </p:nvSpPr>
        <p:spPr>
          <a:xfrm>
            <a:off x="3818365" y="2376223"/>
            <a:ext cx="1066310" cy="3412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0" h="21600" extrusionOk="0">
                <a:moveTo>
                  <a:pt x="1711" y="17568"/>
                </a:moveTo>
                <a:lnTo>
                  <a:pt x="1711" y="10963"/>
                </a:lnTo>
                <a:cubicBezTo>
                  <a:pt x="1711" y="10112"/>
                  <a:pt x="2087" y="9274"/>
                  <a:pt x="2811" y="8472"/>
                </a:cubicBezTo>
                <a:cubicBezTo>
                  <a:pt x="4530" y="6566"/>
                  <a:pt x="8986" y="5067"/>
                  <a:pt x="14658" y="4320"/>
                </a:cubicBezTo>
                <a:cubicBezTo>
                  <a:pt x="17066" y="4003"/>
                  <a:pt x="19650" y="3413"/>
                  <a:pt x="20607" y="2319"/>
                </a:cubicBezTo>
                <a:cubicBezTo>
                  <a:pt x="21600" y="1184"/>
                  <a:pt x="18998" y="33"/>
                  <a:pt x="15359" y="1"/>
                </a:cubicBezTo>
                <a:cubicBezTo>
                  <a:pt x="15261" y="1"/>
                  <a:pt x="15161" y="0"/>
                  <a:pt x="15059" y="0"/>
                </a:cubicBezTo>
                <a:cubicBezTo>
                  <a:pt x="14482" y="0"/>
                  <a:pt x="13910" y="0"/>
                  <a:pt x="13348" y="0"/>
                </a:cubicBezTo>
                <a:cubicBezTo>
                  <a:pt x="13450" y="0"/>
                  <a:pt x="13550" y="1"/>
                  <a:pt x="13648" y="1"/>
                </a:cubicBezTo>
                <a:cubicBezTo>
                  <a:pt x="17287" y="33"/>
                  <a:pt x="19889" y="1184"/>
                  <a:pt x="18896" y="2319"/>
                </a:cubicBezTo>
                <a:cubicBezTo>
                  <a:pt x="17939" y="3413"/>
                  <a:pt x="15355" y="4003"/>
                  <a:pt x="12947" y="4320"/>
                </a:cubicBezTo>
                <a:cubicBezTo>
                  <a:pt x="7275" y="5067"/>
                  <a:pt x="2819" y="6566"/>
                  <a:pt x="1100" y="8472"/>
                </a:cubicBezTo>
                <a:cubicBezTo>
                  <a:pt x="376" y="9274"/>
                  <a:pt x="0" y="10112"/>
                  <a:pt x="0" y="10963"/>
                </a:cubicBezTo>
                <a:lnTo>
                  <a:pt x="0" y="17568"/>
                </a:lnTo>
                <a:cubicBezTo>
                  <a:pt x="0" y="19795"/>
                  <a:pt x="5568" y="21600"/>
                  <a:pt x="12436" y="21600"/>
                </a:cubicBezTo>
                <a:lnTo>
                  <a:pt x="12436" y="21600"/>
                </a:lnTo>
                <a:cubicBezTo>
                  <a:pt x="12724" y="21600"/>
                  <a:pt x="13009" y="21595"/>
                  <a:pt x="13293" y="21589"/>
                </a:cubicBezTo>
                <a:cubicBezTo>
                  <a:pt x="6823" y="21447"/>
                  <a:pt x="1711" y="19702"/>
                  <a:pt x="1711" y="17568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3A617771-647F-4028-9C79-8DA1D2E5DFC7}"/>
              </a:ext>
            </a:extLst>
          </p:cNvPr>
          <p:cNvSpPr/>
          <p:nvPr/>
        </p:nvSpPr>
        <p:spPr>
          <a:xfrm>
            <a:off x="7417284" y="2097213"/>
            <a:ext cx="1273884" cy="369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29"/>
                </a:moveTo>
                <a:lnTo>
                  <a:pt x="21600" y="17875"/>
                </a:lnTo>
                <a:cubicBezTo>
                  <a:pt x="21600" y="1993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932"/>
                  <a:pt x="0" y="17875"/>
                </a:cubicBezTo>
                <a:lnTo>
                  <a:pt x="0" y="11771"/>
                </a:lnTo>
                <a:cubicBezTo>
                  <a:pt x="0" y="10985"/>
                  <a:pt x="327" y="10210"/>
                  <a:pt x="955" y="9469"/>
                </a:cubicBezTo>
                <a:cubicBezTo>
                  <a:pt x="2448" y="7709"/>
                  <a:pt x="6318" y="6323"/>
                  <a:pt x="11244" y="5633"/>
                </a:cubicBezTo>
                <a:cubicBezTo>
                  <a:pt x="13335" y="5340"/>
                  <a:pt x="15579" y="4795"/>
                  <a:pt x="16409" y="3783"/>
                </a:cubicBezTo>
                <a:cubicBezTo>
                  <a:pt x="17272" y="2734"/>
                  <a:pt x="15012" y="1671"/>
                  <a:pt x="11853" y="1642"/>
                </a:cubicBezTo>
                <a:cubicBezTo>
                  <a:pt x="11767" y="1641"/>
                  <a:pt x="11680" y="1640"/>
                  <a:pt x="11592" y="1640"/>
                </a:cubicBezTo>
                <a:cubicBezTo>
                  <a:pt x="6637" y="1640"/>
                  <a:pt x="2080" y="1640"/>
                  <a:pt x="2080" y="1640"/>
                </a:cubicBezTo>
                <a:cubicBezTo>
                  <a:pt x="2080" y="1640"/>
                  <a:pt x="3962" y="0"/>
                  <a:pt x="12385" y="0"/>
                </a:cubicBezTo>
                <a:cubicBezTo>
                  <a:pt x="12517" y="0"/>
                  <a:pt x="12646" y="1"/>
                  <a:pt x="12774" y="1"/>
                </a:cubicBezTo>
                <a:cubicBezTo>
                  <a:pt x="17688" y="32"/>
                  <a:pt x="21600" y="1434"/>
                  <a:pt x="21600" y="3129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594000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GB" sz="1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Provide all statistical tests and the parameters</a:t>
            </a:r>
          </a:p>
        </p:txBody>
      </p:sp>
      <p:sp>
        <p:nvSpPr>
          <p:cNvPr id="23" name="Circle">
            <a:extLst>
              <a:ext uri="{FF2B5EF4-FFF2-40B4-BE49-F238E27FC236}">
                <a16:creationId xmlns="" xmlns:a16="http://schemas.microsoft.com/office/drawing/2014/main" id="{396A294C-BAA1-45C9-A252-FF53555E9DE7}"/>
              </a:ext>
            </a:extLst>
          </p:cNvPr>
          <p:cNvSpPr/>
          <p:nvPr/>
        </p:nvSpPr>
        <p:spPr>
          <a:xfrm>
            <a:off x="7595260" y="4693552"/>
            <a:ext cx="906626" cy="9066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TextBox 17">
            <a:extLst>
              <a:ext uri="{FF2B5EF4-FFF2-40B4-BE49-F238E27FC236}">
                <a16:creationId xmlns="" xmlns:a16="http://schemas.microsoft.com/office/drawing/2014/main" id="{DEC9FDB1-0848-482D-904E-2CECF7BE6A8D}"/>
              </a:ext>
            </a:extLst>
          </p:cNvPr>
          <p:cNvSpPr txBox="1"/>
          <p:nvPr/>
        </p:nvSpPr>
        <p:spPr>
          <a:xfrm>
            <a:off x="8046022" y="3269339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DD542D32-F870-4016-B4FA-5909F638ECDE}"/>
              </a:ext>
            </a:extLst>
          </p:cNvPr>
          <p:cNvSpPr/>
          <p:nvPr/>
        </p:nvSpPr>
        <p:spPr>
          <a:xfrm>
            <a:off x="7337034" y="2375215"/>
            <a:ext cx="1066310" cy="3412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0" h="21600" extrusionOk="0">
                <a:moveTo>
                  <a:pt x="1711" y="17568"/>
                </a:moveTo>
                <a:lnTo>
                  <a:pt x="1711" y="10963"/>
                </a:lnTo>
                <a:cubicBezTo>
                  <a:pt x="1711" y="10112"/>
                  <a:pt x="2087" y="9274"/>
                  <a:pt x="2811" y="8472"/>
                </a:cubicBezTo>
                <a:cubicBezTo>
                  <a:pt x="4530" y="6566"/>
                  <a:pt x="8986" y="5067"/>
                  <a:pt x="14658" y="4320"/>
                </a:cubicBezTo>
                <a:cubicBezTo>
                  <a:pt x="17066" y="4003"/>
                  <a:pt x="19650" y="3413"/>
                  <a:pt x="20607" y="2319"/>
                </a:cubicBezTo>
                <a:cubicBezTo>
                  <a:pt x="21600" y="1184"/>
                  <a:pt x="18998" y="33"/>
                  <a:pt x="15359" y="1"/>
                </a:cubicBezTo>
                <a:cubicBezTo>
                  <a:pt x="15261" y="1"/>
                  <a:pt x="15161" y="0"/>
                  <a:pt x="15059" y="0"/>
                </a:cubicBezTo>
                <a:cubicBezTo>
                  <a:pt x="14482" y="0"/>
                  <a:pt x="13910" y="0"/>
                  <a:pt x="13348" y="0"/>
                </a:cubicBezTo>
                <a:cubicBezTo>
                  <a:pt x="13450" y="0"/>
                  <a:pt x="13550" y="1"/>
                  <a:pt x="13648" y="1"/>
                </a:cubicBezTo>
                <a:cubicBezTo>
                  <a:pt x="17287" y="33"/>
                  <a:pt x="19889" y="1184"/>
                  <a:pt x="18896" y="2319"/>
                </a:cubicBezTo>
                <a:cubicBezTo>
                  <a:pt x="17939" y="3413"/>
                  <a:pt x="15355" y="4003"/>
                  <a:pt x="12947" y="4320"/>
                </a:cubicBezTo>
                <a:cubicBezTo>
                  <a:pt x="7275" y="5067"/>
                  <a:pt x="2819" y="6566"/>
                  <a:pt x="1100" y="8472"/>
                </a:cubicBezTo>
                <a:cubicBezTo>
                  <a:pt x="376" y="9274"/>
                  <a:pt x="0" y="10112"/>
                  <a:pt x="0" y="10963"/>
                </a:cubicBezTo>
                <a:lnTo>
                  <a:pt x="0" y="17568"/>
                </a:lnTo>
                <a:cubicBezTo>
                  <a:pt x="0" y="19795"/>
                  <a:pt x="5568" y="21600"/>
                  <a:pt x="12436" y="21600"/>
                </a:cubicBezTo>
                <a:lnTo>
                  <a:pt x="12436" y="21600"/>
                </a:lnTo>
                <a:cubicBezTo>
                  <a:pt x="12724" y="21600"/>
                  <a:pt x="13009" y="21595"/>
                  <a:pt x="13293" y="21589"/>
                </a:cubicBezTo>
                <a:cubicBezTo>
                  <a:pt x="6823" y="21447"/>
                  <a:pt x="1711" y="19702"/>
                  <a:pt x="1711" y="1756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ACD55F61-5D66-425E-BF02-1F8015740FA3}"/>
              </a:ext>
            </a:extLst>
          </p:cNvPr>
          <p:cNvSpPr/>
          <p:nvPr/>
        </p:nvSpPr>
        <p:spPr>
          <a:xfrm>
            <a:off x="419999" y="2095840"/>
            <a:ext cx="1273884" cy="3692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29"/>
                </a:moveTo>
                <a:lnTo>
                  <a:pt x="21600" y="17875"/>
                </a:lnTo>
                <a:cubicBezTo>
                  <a:pt x="21600" y="1993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9932"/>
                  <a:pt x="0" y="17875"/>
                </a:cubicBezTo>
                <a:lnTo>
                  <a:pt x="0" y="11771"/>
                </a:lnTo>
                <a:cubicBezTo>
                  <a:pt x="0" y="10985"/>
                  <a:pt x="327" y="10210"/>
                  <a:pt x="955" y="9469"/>
                </a:cubicBezTo>
                <a:cubicBezTo>
                  <a:pt x="2448" y="7709"/>
                  <a:pt x="6318" y="6323"/>
                  <a:pt x="11244" y="5633"/>
                </a:cubicBezTo>
                <a:cubicBezTo>
                  <a:pt x="13335" y="5340"/>
                  <a:pt x="15579" y="4795"/>
                  <a:pt x="16409" y="3783"/>
                </a:cubicBezTo>
                <a:cubicBezTo>
                  <a:pt x="17270" y="2734"/>
                  <a:pt x="15012" y="1671"/>
                  <a:pt x="11853" y="1642"/>
                </a:cubicBezTo>
                <a:cubicBezTo>
                  <a:pt x="11767" y="1641"/>
                  <a:pt x="11680" y="1640"/>
                  <a:pt x="11592" y="1640"/>
                </a:cubicBezTo>
                <a:cubicBezTo>
                  <a:pt x="6637" y="1640"/>
                  <a:pt x="2080" y="1640"/>
                  <a:pt x="2080" y="1640"/>
                </a:cubicBezTo>
                <a:cubicBezTo>
                  <a:pt x="2080" y="1640"/>
                  <a:pt x="3962" y="0"/>
                  <a:pt x="12385" y="0"/>
                </a:cubicBezTo>
                <a:cubicBezTo>
                  <a:pt x="12517" y="0"/>
                  <a:pt x="12646" y="1"/>
                  <a:pt x="12774" y="1"/>
                </a:cubicBezTo>
                <a:cubicBezTo>
                  <a:pt x="17688" y="32"/>
                  <a:pt x="21600" y="1434"/>
                  <a:pt x="21600" y="312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594000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GB" sz="1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Make good use of the subheading</a:t>
            </a:r>
          </a:p>
        </p:txBody>
      </p:sp>
      <p:sp>
        <p:nvSpPr>
          <p:cNvPr id="28" name="Circle">
            <a:extLst>
              <a:ext uri="{FF2B5EF4-FFF2-40B4-BE49-F238E27FC236}">
                <a16:creationId xmlns="" xmlns:a16="http://schemas.microsoft.com/office/drawing/2014/main" id="{E68A1A3E-C94A-44D5-850F-977163F4D6DA}"/>
              </a:ext>
            </a:extLst>
          </p:cNvPr>
          <p:cNvSpPr/>
          <p:nvPr/>
        </p:nvSpPr>
        <p:spPr>
          <a:xfrm>
            <a:off x="608444" y="4692180"/>
            <a:ext cx="906626" cy="90662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9" name="TextBox 2">
            <a:extLst>
              <a:ext uri="{FF2B5EF4-FFF2-40B4-BE49-F238E27FC236}">
                <a16:creationId xmlns="" xmlns:a16="http://schemas.microsoft.com/office/drawing/2014/main" id="{787A2FDB-5BAC-413F-A0B5-1B363689C530}"/>
              </a:ext>
            </a:extLst>
          </p:cNvPr>
          <p:cNvSpPr txBox="1"/>
          <p:nvPr/>
        </p:nvSpPr>
        <p:spPr>
          <a:xfrm>
            <a:off x="1066873" y="326796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31" name="Shape">
            <a:extLst>
              <a:ext uri="{FF2B5EF4-FFF2-40B4-BE49-F238E27FC236}">
                <a16:creationId xmlns="" xmlns:a16="http://schemas.microsoft.com/office/drawing/2014/main" id="{83BCDA98-6891-4268-9426-B5E25E4B7E08}"/>
              </a:ext>
            </a:extLst>
          </p:cNvPr>
          <p:cNvSpPr/>
          <p:nvPr/>
        </p:nvSpPr>
        <p:spPr>
          <a:xfrm>
            <a:off x="340912" y="2373842"/>
            <a:ext cx="1066276" cy="3412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1" h="21600" extrusionOk="0">
                <a:moveTo>
                  <a:pt x="1711" y="17568"/>
                </a:moveTo>
                <a:lnTo>
                  <a:pt x="1711" y="10963"/>
                </a:lnTo>
                <a:cubicBezTo>
                  <a:pt x="1711" y="10112"/>
                  <a:pt x="2087" y="9274"/>
                  <a:pt x="2811" y="8472"/>
                </a:cubicBezTo>
                <a:cubicBezTo>
                  <a:pt x="4530" y="6566"/>
                  <a:pt x="8987" y="5067"/>
                  <a:pt x="14660" y="4320"/>
                </a:cubicBezTo>
                <a:cubicBezTo>
                  <a:pt x="17068" y="4003"/>
                  <a:pt x="19652" y="3413"/>
                  <a:pt x="20608" y="2319"/>
                </a:cubicBezTo>
                <a:cubicBezTo>
                  <a:pt x="21600" y="1184"/>
                  <a:pt x="19000" y="33"/>
                  <a:pt x="15361" y="1"/>
                </a:cubicBezTo>
                <a:cubicBezTo>
                  <a:pt x="15263" y="1"/>
                  <a:pt x="15163" y="0"/>
                  <a:pt x="15060" y="0"/>
                </a:cubicBezTo>
                <a:cubicBezTo>
                  <a:pt x="14484" y="0"/>
                  <a:pt x="13911" y="0"/>
                  <a:pt x="13349" y="0"/>
                </a:cubicBezTo>
                <a:cubicBezTo>
                  <a:pt x="13451" y="0"/>
                  <a:pt x="13552" y="1"/>
                  <a:pt x="13650" y="1"/>
                </a:cubicBezTo>
                <a:cubicBezTo>
                  <a:pt x="17289" y="33"/>
                  <a:pt x="19891" y="1184"/>
                  <a:pt x="18897" y="2319"/>
                </a:cubicBezTo>
                <a:cubicBezTo>
                  <a:pt x="17941" y="3413"/>
                  <a:pt x="15357" y="4003"/>
                  <a:pt x="12949" y="4320"/>
                </a:cubicBezTo>
                <a:cubicBezTo>
                  <a:pt x="7276" y="5067"/>
                  <a:pt x="2819" y="6566"/>
                  <a:pt x="1100" y="8472"/>
                </a:cubicBezTo>
                <a:cubicBezTo>
                  <a:pt x="376" y="9274"/>
                  <a:pt x="0" y="10112"/>
                  <a:pt x="0" y="10963"/>
                </a:cubicBezTo>
                <a:lnTo>
                  <a:pt x="0" y="17568"/>
                </a:lnTo>
                <a:cubicBezTo>
                  <a:pt x="0" y="19795"/>
                  <a:pt x="5569" y="21600"/>
                  <a:pt x="12437" y="21600"/>
                </a:cubicBezTo>
                <a:lnTo>
                  <a:pt x="12437" y="21600"/>
                </a:lnTo>
                <a:cubicBezTo>
                  <a:pt x="12726" y="21600"/>
                  <a:pt x="13010" y="21595"/>
                  <a:pt x="13294" y="21589"/>
                </a:cubicBezTo>
                <a:cubicBezTo>
                  <a:pt x="6822" y="21447"/>
                  <a:pt x="1711" y="19702"/>
                  <a:pt x="1711" y="1756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33" name="Date Placeholder 3">
            <a:extLst>
              <a:ext uri="{FF2B5EF4-FFF2-40B4-BE49-F238E27FC236}">
                <a16:creationId xmlns="" xmlns:a16="http://schemas.microsoft.com/office/drawing/2014/main" id="{CD3E502A-BE53-47AF-9228-ECE00DA7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="" xmlns:a16="http://schemas.microsoft.com/office/drawing/2014/main" id="{92323D6D-F304-4CDE-B5E6-0C9F0958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6" name="Rectangle 35" descr="Thumbs Up Sign">
            <a:extLst>
              <a:ext uri="{FF2B5EF4-FFF2-40B4-BE49-F238E27FC236}">
                <a16:creationId xmlns="" xmlns:a16="http://schemas.microsoft.com/office/drawing/2014/main" id="{E8BE05BA-868A-4E12-8DA9-A42668647223}"/>
              </a:ext>
            </a:extLst>
          </p:cNvPr>
          <p:cNvSpPr/>
          <p:nvPr/>
        </p:nvSpPr>
        <p:spPr>
          <a:xfrm>
            <a:off x="808288" y="4850851"/>
            <a:ext cx="532177" cy="532177"/>
          </a:xfrm>
          <a:prstGeom prst="rect">
            <a:avLst/>
          </a:prstGeom>
          <a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Rectangle 37" descr="Pencil">
            <a:extLst>
              <a:ext uri="{FF2B5EF4-FFF2-40B4-BE49-F238E27FC236}">
                <a16:creationId xmlns="" xmlns:a16="http://schemas.microsoft.com/office/drawing/2014/main" id="{F186AEB4-167D-4705-9419-3CB541B64E54}"/>
              </a:ext>
            </a:extLst>
          </p:cNvPr>
          <p:cNvSpPr/>
          <p:nvPr/>
        </p:nvSpPr>
        <p:spPr>
          <a:xfrm>
            <a:off x="2493853" y="4879404"/>
            <a:ext cx="532177" cy="532177"/>
          </a:xfrm>
          <a:prstGeom prst="rect">
            <a:avLst/>
          </a:prstGeom>
          <a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Rectangle 38" descr="Teacher">
            <a:extLst>
              <a:ext uri="{FF2B5EF4-FFF2-40B4-BE49-F238E27FC236}">
                <a16:creationId xmlns="" xmlns:a16="http://schemas.microsoft.com/office/drawing/2014/main" id="{79CE5469-2213-40B5-A2E4-F18B1382BC79}"/>
              </a:ext>
            </a:extLst>
          </p:cNvPr>
          <p:cNvSpPr/>
          <p:nvPr/>
        </p:nvSpPr>
        <p:spPr>
          <a:xfrm>
            <a:off x="4259831" y="4849660"/>
            <a:ext cx="532177" cy="532177"/>
          </a:xfrm>
          <a:prstGeom prst="rect">
            <a:avLst/>
          </a:prstGeom>
          <a:blipFill>
            <a:blip r:embed="rId7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Rectangle 53" descr="Bullseye">
            <a:extLst>
              <a:ext uri="{FF2B5EF4-FFF2-40B4-BE49-F238E27FC236}">
                <a16:creationId xmlns="" xmlns:a16="http://schemas.microsoft.com/office/drawing/2014/main" id="{40AA361F-DF33-4BF8-8732-9B4CBBE047D6}"/>
              </a:ext>
            </a:extLst>
          </p:cNvPr>
          <p:cNvSpPr/>
          <p:nvPr/>
        </p:nvSpPr>
        <p:spPr>
          <a:xfrm>
            <a:off x="6045683" y="4879404"/>
            <a:ext cx="532177" cy="532177"/>
          </a:xfrm>
          <a:prstGeom prst="rect">
            <a:avLst/>
          </a:prstGeom>
          <a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Rectangle 54" descr="Bar chart">
            <a:extLst>
              <a:ext uri="{FF2B5EF4-FFF2-40B4-BE49-F238E27FC236}">
                <a16:creationId xmlns="" xmlns:a16="http://schemas.microsoft.com/office/drawing/2014/main" id="{27BC30D0-BD2D-4717-85CD-A6CE99ED39C7}"/>
              </a:ext>
            </a:extLst>
          </p:cNvPr>
          <p:cNvSpPr/>
          <p:nvPr/>
        </p:nvSpPr>
        <p:spPr>
          <a:xfrm>
            <a:off x="7794505" y="4863868"/>
            <a:ext cx="532177" cy="532177"/>
          </a:xfrm>
          <a:prstGeom prst="rect">
            <a:avLst/>
          </a:prstGeom>
          <a:blipFill>
            <a:blip r:embed="rId11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="" xmlns:p14="http://schemas.microsoft.com/office/powerpoint/2010/main" val="9483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rtoon stick figure drawing conceptual illustration of businessman  presenting graph with good or great financial results on business or work  meeting.: Royalty-free vector graphics">
            <a:extLst>
              <a:ext uri="{FF2B5EF4-FFF2-40B4-BE49-F238E27FC236}">
                <a16:creationId xmlns="" xmlns:a16="http://schemas.microsoft.com/office/drawing/2014/main" id="{A5DFADE9-6606-4CC3-AA28-9199D02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926422"/>
            <a:ext cx="3200400" cy="2211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Results and Discussion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8400" y="5867400"/>
            <a:ext cx="2736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sz="1200" dirty="0">
                <a:latin typeface="Cambria" pitchFamily="18" charset="0"/>
                <a:ea typeface="Cambria" pitchFamily="18" charset="0"/>
              </a:rPr>
              <a:t>Source: </a:t>
            </a:r>
            <a:r>
              <a:rPr lang="en-IN" sz="1200" dirty="0">
                <a:latin typeface="Cambria" pitchFamily="18" charset="0"/>
                <a:ea typeface="Cambria" pitchFamily="18" charset="0"/>
                <a:hlinkClick r:id="rId3" action="ppaction://hlinkfile"/>
              </a:rPr>
              <a:t>(</a:t>
            </a:r>
            <a:r>
              <a:rPr lang="en-IN" sz="1200" dirty="0" err="1">
                <a:latin typeface="Cambria" pitchFamily="18" charset="0"/>
                <a:ea typeface="Cambria" pitchFamily="18" charset="0"/>
                <a:hlinkClick r:id="rId3" action="ppaction://hlinkfile"/>
              </a:rPr>
              <a:t>Liqaa</a:t>
            </a:r>
            <a:r>
              <a:rPr lang="en-IN" sz="1200" dirty="0">
                <a:latin typeface="Cambria" pitchFamily="18" charset="0"/>
                <a:ea typeface="Cambria" pitchFamily="18" charset="0"/>
                <a:hlinkClick r:id="rId3" action="ppaction://hlinkfile"/>
              </a:rPr>
              <a:t> </a:t>
            </a:r>
            <a:r>
              <a:rPr lang="en-IN" sz="1200" dirty="0" err="1">
                <a:latin typeface="Cambria" pitchFamily="18" charset="0"/>
                <a:ea typeface="Cambria" pitchFamily="18" charset="0"/>
                <a:hlinkClick r:id="rId3" action="ppaction://hlinkfile"/>
              </a:rPr>
              <a:t>Habeb</a:t>
            </a:r>
            <a:r>
              <a:rPr lang="en-IN" sz="1200" dirty="0">
                <a:latin typeface="Cambria" pitchFamily="18" charset="0"/>
                <a:ea typeface="Cambria" pitchFamily="18" charset="0"/>
                <a:hlinkClick r:id="rId3" action="ppaction://hlinkfile"/>
              </a:rPr>
              <a:t> Al-</a:t>
            </a:r>
            <a:r>
              <a:rPr lang="en-IN" sz="1200" dirty="0" err="1">
                <a:latin typeface="Cambria" pitchFamily="18" charset="0"/>
                <a:ea typeface="Cambria" pitchFamily="18" charset="0"/>
                <a:hlinkClick r:id="rId3" action="ppaction://hlinkfile"/>
              </a:rPr>
              <a:t>Obaydi</a:t>
            </a:r>
            <a:r>
              <a:rPr lang="en-IN" sz="1200" dirty="0">
                <a:latin typeface="Cambria" pitchFamily="18" charset="0"/>
                <a:ea typeface="Cambria" pitchFamily="18" charset="0"/>
                <a:hlinkClick r:id="rId3" action="ppaction://hlinkfile"/>
              </a:rPr>
              <a:t>, 2017)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="" xmlns:a16="http://schemas.microsoft.com/office/drawing/2014/main" id="{C70F00C2-17F6-4E06-B13C-A2E55BB36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7598226"/>
              </p:ext>
            </p:extLst>
          </p:nvPr>
        </p:nvGraphicFramePr>
        <p:xfrm>
          <a:off x="609600" y="1905000"/>
          <a:ext cx="7543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103E59AE-44F8-4FB9-BF05-C888FE3E1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Conclusion/Summary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2752F38C-F560-47AA-90AD-209F39C041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194563F-A66F-4B71-9C8D-5610CF13D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403595A-19F1-44C4-8C24-6E498B5F72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6F15528-21DE-4FAA-801E-634DDDAF4B2B}" type="slidenum">
              <a:rPr lang="en-US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28" y="5877116"/>
            <a:ext cx="4052104" cy="254333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rgbClr val="FFFFFF"/>
                </a:solidFill>
              </a:rPr>
              <a:t>Source: (</a:t>
            </a:r>
            <a:r>
              <a:rPr lang="en-US" sz="1500"/>
              <a:t>Source: </a:t>
            </a:r>
            <a:r>
              <a:rPr lang="en-US" sz="1500">
                <a:solidFill>
                  <a:srgbClr val="FFFFFF"/>
                </a:solidFill>
                <a:hlinkClick r:id="rId2"/>
              </a:rPr>
              <a:t>IEREK, 2018</a:t>
            </a:r>
            <a:r>
              <a:rPr lang="en-US" sz="1500">
                <a:solidFill>
                  <a:srgbClr val="FFFFFF"/>
                </a:solidFill>
              </a:rPr>
              <a:t>; </a:t>
            </a:r>
            <a:r>
              <a:rPr lang="en-US" sz="1500">
                <a:solidFill>
                  <a:srgbClr val="FFFFFF"/>
                </a:solidFill>
                <a:hlinkClick r:id="rId3"/>
              </a:rPr>
              <a:t>IEEE Communications Society, 2021</a:t>
            </a:r>
            <a:r>
              <a:rPr lang="en-US" sz="1500">
                <a:solidFill>
                  <a:srgbClr val="FFFFFF"/>
                </a:solidFill>
              </a:rPr>
              <a:t>)</a:t>
            </a:r>
          </a:p>
        </p:txBody>
      </p:sp>
      <p:graphicFrame>
        <p:nvGraphicFramePr>
          <p:cNvPr id="19" name="Content Placeholder 6">
            <a:extLst>
              <a:ext uri="{FF2B5EF4-FFF2-40B4-BE49-F238E27FC236}">
                <a16:creationId xmlns="" xmlns:a16="http://schemas.microsoft.com/office/drawing/2014/main" id="{87EB3A45-FB7B-4E57-8A5A-B11E885B6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92263436"/>
              </p:ext>
            </p:extLst>
          </p:nvPr>
        </p:nvGraphicFramePr>
        <p:xfrm>
          <a:off x="381000" y="1143000"/>
          <a:ext cx="5416100" cy="398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8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20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7430">
                <a:tc>
                  <a:txBody>
                    <a:bodyPr/>
                    <a:lstStyle/>
                    <a:p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itchFamily="18" charset="0"/>
                          <a:ea typeface="Cambria" pitchFamily="18" charset="0"/>
                        </a:rPr>
                        <a:t>Summary</a:t>
                      </a:r>
                      <a:endParaRPr lang="en-IN" sz="140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mbria" pitchFamily="18" charset="0"/>
                          <a:ea typeface="Cambria" pitchFamily="18" charset="0"/>
                        </a:rPr>
                        <a:t>Conclusion</a:t>
                      </a:r>
                      <a:endParaRPr lang="en-IN" sz="140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88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mbria" pitchFamily="18" charset="0"/>
                          <a:ea typeface="Cambria" pitchFamily="18" charset="0"/>
                        </a:rPr>
                        <a:t>Meaning</a:t>
                      </a:r>
                      <a:endParaRPr lang="en-IN" sz="14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itchFamily="18" charset="0"/>
                          <a:ea typeface="Cambria" pitchFamily="18" charset="0"/>
                        </a:rPr>
                        <a:t>Refers to the concise statement or presentation of the main</a:t>
                      </a:r>
                      <a:r>
                        <a:rPr lang="en-US" sz="1400" baseline="0" dirty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400" dirty="0">
                          <a:latin typeface="Cambria" pitchFamily="18" charset="0"/>
                          <a:ea typeface="Cambria" pitchFamily="18" charset="0"/>
                        </a:rPr>
                        <a:t>points of a text</a:t>
                      </a:r>
                      <a:r>
                        <a:rPr lang="en-US" sz="1400" baseline="0" dirty="0">
                          <a:latin typeface="Cambria" pitchFamily="18" charset="0"/>
                          <a:ea typeface="Cambria" pitchFamily="18" charset="0"/>
                        </a:rPr>
                        <a:t> or research</a:t>
                      </a:r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itchFamily="18" charset="0"/>
                          <a:ea typeface="Cambria" pitchFamily="18" charset="0"/>
                        </a:rPr>
                        <a:t>Provides a final answer to the research question(s)</a:t>
                      </a:r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373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mbria" pitchFamily="18" charset="0"/>
                          <a:ea typeface="Cambria" pitchFamily="18" charset="0"/>
                        </a:rPr>
                        <a:t>Purpose</a:t>
                      </a:r>
                      <a:endParaRPr lang="en-IN" sz="14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latin typeface="Cambria" pitchFamily="18" charset="0"/>
                          <a:ea typeface="Cambria" pitchFamily="18" charset="0"/>
                        </a:rPr>
                        <a:t>To outline the key features</a:t>
                      </a:r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itchFamily="18" charset="0"/>
                          <a:ea typeface="Cambria" pitchFamily="18" charset="0"/>
                        </a:rPr>
                        <a:t>It  synthesizes and wraps up the topic by</a:t>
                      </a:r>
                      <a:r>
                        <a:rPr lang="en-US" sz="1400" baseline="0" dirty="0">
                          <a:latin typeface="Cambria" pitchFamily="18" charset="0"/>
                          <a:ea typeface="Cambria" pitchFamily="18" charset="0"/>
                        </a:rPr>
                        <a:t> providing a supporting justification</a:t>
                      </a:r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558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mbria" pitchFamily="18" charset="0"/>
                          <a:ea typeface="Cambria" pitchFamily="18" charset="0"/>
                        </a:rPr>
                        <a:t>Size</a:t>
                      </a:r>
                      <a:endParaRPr lang="en-IN" sz="14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mbria" pitchFamily="18" charset="0"/>
                          <a:ea typeface="Cambria" pitchFamily="18" charset="0"/>
                        </a:rPr>
                        <a:t>5-15 % of the original material</a:t>
                      </a:r>
                      <a:endParaRPr lang="en-IN" sz="140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itchFamily="18" charset="0"/>
                          <a:ea typeface="Cambria" pitchFamily="18" charset="0"/>
                        </a:rPr>
                        <a:t>Only</a:t>
                      </a:r>
                      <a:r>
                        <a:rPr lang="en-US" sz="1400" baseline="0" dirty="0">
                          <a:latin typeface="Cambria" pitchFamily="18" charset="0"/>
                          <a:ea typeface="Cambria" pitchFamily="18" charset="0"/>
                        </a:rPr>
                        <a:t> 10%</a:t>
                      </a:r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4188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mbria" pitchFamily="18" charset="0"/>
                          <a:ea typeface="Cambria" pitchFamily="18" charset="0"/>
                        </a:rPr>
                        <a:t>Reviews</a:t>
                      </a:r>
                      <a:endParaRPr lang="en-IN" sz="14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itchFamily="18" charset="0"/>
                          <a:ea typeface="Cambria" pitchFamily="18" charset="0"/>
                        </a:rPr>
                        <a:t>Central ideas</a:t>
                      </a:r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itchFamily="18" charset="0"/>
                          <a:ea typeface="Cambria" pitchFamily="18" charset="0"/>
                        </a:rPr>
                        <a:t>Implications, recommendations, findings, future scope and lessons learned</a:t>
                      </a:r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558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mbria" pitchFamily="18" charset="0"/>
                          <a:ea typeface="Cambria" pitchFamily="18" charset="0"/>
                        </a:rPr>
                        <a:t>Ideas &amp;</a:t>
                      </a:r>
                      <a:r>
                        <a:rPr lang="en-US" sz="1400" b="1" baseline="0" dirty="0">
                          <a:latin typeface="Cambria" pitchFamily="18" charset="0"/>
                          <a:ea typeface="Cambria" pitchFamily="18" charset="0"/>
                        </a:rPr>
                        <a:t> Criticism</a:t>
                      </a:r>
                      <a:endParaRPr lang="en-IN" sz="14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itchFamily="18" charset="0"/>
                          <a:ea typeface="Cambria" pitchFamily="18" charset="0"/>
                        </a:rPr>
                        <a:t>No</a:t>
                      </a:r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itchFamily="18" charset="0"/>
                          <a:ea typeface="Cambria" pitchFamily="18" charset="0"/>
                        </a:rPr>
                        <a:t>Yes</a:t>
                      </a:r>
                      <a:endParaRPr lang="en-IN" sz="14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78056" marR="78056" marT="39028" marB="39028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4" descr="Study To Understand! | Arthur Gary School of Real Estate Blog">
            <a:extLst>
              <a:ext uri="{FF2B5EF4-FFF2-40B4-BE49-F238E27FC236}">
                <a16:creationId xmlns="" xmlns:a16="http://schemas.microsoft.com/office/drawing/2014/main" id="{17AEC34D-3D53-47F8-B5EC-0376284F6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915" y="3440784"/>
            <a:ext cx="2919771" cy="23504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List of References / Bibliography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6019800"/>
            <a:ext cx="3563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ambria" pitchFamily="18" charset="0"/>
                <a:ea typeface="Cambria" pitchFamily="18" charset="0"/>
              </a:rPr>
              <a:t>Sources:</a:t>
            </a:r>
            <a:r>
              <a:rPr lang="en-US" sz="1200" dirty="0">
                <a:latin typeface="Cambria" pitchFamily="18" charset="0"/>
                <a:ea typeface="Cambria" pitchFamily="18" charset="0"/>
                <a:hlinkClick r:id="rId2"/>
              </a:rPr>
              <a:t>(Griffith University, </a:t>
            </a:r>
            <a:r>
              <a:rPr lang="en-US" sz="1200" dirty="0" err="1">
                <a:latin typeface="Cambria" pitchFamily="18" charset="0"/>
                <a:ea typeface="Cambria" pitchFamily="18" charset="0"/>
                <a:hlinkClick r:id="rId2"/>
              </a:rPr>
              <a:t>n.d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; </a:t>
            </a:r>
            <a:r>
              <a:rPr lang="en-US" sz="1200" dirty="0">
                <a:latin typeface="Cambria" pitchFamily="18" charset="0"/>
                <a:ea typeface="Cambria" pitchFamily="18" charset="0"/>
                <a:hlinkClick r:id="rId3"/>
              </a:rPr>
              <a:t>Anonymous, 2017</a:t>
            </a:r>
            <a:r>
              <a:rPr lang="en-US" sz="1200" dirty="0">
                <a:latin typeface="Cambria" pitchFamily="18" charset="0"/>
                <a:ea typeface="Cambria" pitchFamily="18" charset="0"/>
                <a:hlinkClick r:id="rId2"/>
              </a:rPr>
              <a:t>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="" xmlns:a16="http://schemas.microsoft.com/office/drawing/2014/main" id="{135876AC-5F6E-4808-A1CE-11090FC18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05820126"/>
              </p:ext>
            </p:extLst>
          </p:nvPr>
        </p:nvGraphicFramePr>
        <p:xfrm>
          <a:off x="2057400" y="2133600"/>
          <a:ext cx="6400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2" descr="Cartoon stick man illustration of boy or man reading a book and another man  standing behind him.: Royalty-free vector graphics">
            <a:extLst>
              <a:ext uri="{FF2B5EF4-FFF2-40B4-BE49-F238E27FC236}">
                <a16:creationId xmlns="" xmlns:a16="http://schemas.microsoft.com/office/drawing/2014/main" id="{45A35B4B-F3A4-4582-AF8B-7668735E2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0041"/>
          <a:stretch/>
        </p:blipFill>
        <p:spPr bwMode="auto">
          <a:xfrm>
            <a:off x="38100" y="4114800"/>
            <a:ext cx="2019300" cy="2043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APA citation vs MLA citation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="" xmlns:a16="http://schemas.microsoft.com/office/drawing/2014/main" id="{173EA424-877C-459A-8A91-3663F0E70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32597372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7" name="Content Placeholder 6" descr="Referenc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514600"/>
            <a:ext cx="7543800" cy="2671273"/>
          </a:xfrm>
        </p:spPr>
      </p:pic>
      <p:sp>
        <p:nvSpPr>
          <p:cNvPr id="9" name="Rectangle 8"/>
          <p:cNvSpPr/>
          <p:nvPr/>
        </p:nvSpPr>
        <p:spPr>
          <a:xfrm>
            <a:off x="5715000" y="5867400"/>
            <a:ext cx="2924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ambria" pitchFamily="18" charset="0"/>
                <a:ea typeface="Cambria" pitchFamily="18" charset="0"/>
              </a:rPr>
              <a:t>Source: (Academic Writing Manual, 2020)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8BE0924D-882E-4771-BCF5-508248FA5B89}"/>
              </a:ext>
            </a:extLst>
          </p:cNvPr>
          <p:cNvSpPr/>
          <p:nvPr/>
        </p:nvSpPr>
        <p:spPr>
          <a:xfrm>
            <a:off x="0" y="857250"/>
            <a:ext cx="1858466" cy="4724400"/>
          </a:xfrm>
          <a:prstGeom prst="rect">
            <a:avLst/>
          </a:prstGeom>
          <a:gradFill flip="none" rotWithShape="1">
            <a:gsLst>
              <a:gs pos="0">
                <a:srgbClr val="EFEDEE">
                  <a:alpha val="0"/>
                </a:srgbClr>
              </a:gs>
              <a:gs pos="6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B8EDAA0-B867-443D-9524-331DA961A251}"/>
              </a:ext>
            </a:extLst>
          </p:cNvPr>
          <p:cNvCxnSpPr>
            <a:cxnSpLocks/>
          </p:cNvCxnSpPr>
          <p:nvPr/>
        </p:nvCxnSpPr>
        <p:spPr>
          <a:xfrm>
            <a:off x="4092560" y="857250"/>
            <a:ext cx="0" cy="472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1945" y="2225864"/>
            <a:ext cx="259963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Cambria" pitchFamily="18" charset="0"/>
                <a:ea typeface="Cambria" pitchFamily="18" charset="0"/>
              </a:rPr>
              <a:t>Agenda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F656FAFB-6488-4062-A925-EC1D57C3D114}"/>
              </a:ext>
            </a:extLst>
          </p:cNvPr>
          <p:cNvCxnSpPr>
            <a:cxnSpLocks/>
          </p:cNvCxnSpPr>
          <p:nvPr/>
        </p:nvCxnSpPr>
        <p:spPr>
          <a:xfrm flipV="1">
            <a:off x="4752536" y="2179424"/>
            <a:ext cx="1920240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8A29BFC2-8AB9-4F73-8E59-0106C02650BA}"/>
              </a:ext>
            </a:extLst>
          </p:cNvPr>
          <p:cNvCxnSpPr>
            <a:cxnSpLocks/>
          </p:cNvCxnSpPr>
          <p:nvPr/>
        </p:nvCxnSpPr>
        <p:spPr>
          <a:xfrm flipV="1">
            <a:off x="7039460" y="2179423"/>
            <a:ext cx="1920240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BA043880-A5FB-404F-A30B-3B78D3F5AA45}"/>
              </a:ext>
            </a:extLst>
          </p:cNvPr>
          <p:cNvCxnSpPr>
            <a:cxnSpLocks/>
          </p:cNvCxnSpPr>
          <p:nvPr/>
        </p:nvCxnSpPr>
        <p:spPr>
          <a:xfrm flipV="1">
            <a:off x="4752537" y="3492617"/>
            <a:ext cx="1920240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15A4F29C-C2EE-416E-A4E4-E8B62544FDEC}"/>
              </a:ext>
            </a:extLst>
          </p:cNvPr>
          <p:cNvCxnSpPr>
            <a:cxnSpLocks/>
          </p:cNvCxnSpPr>
          <p:nvPr/>
        </p:nvCxnSpPr>
        <p:spPr>
          <a:xfrm flipV="1">
            <a:off x="7039460" y="3492617"/>
            <a:ext cx="1920240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EC883D72-C616-49EC-A177-7AC00E8599BB}"/>
              </a:ext>
            </a:extLst>
          </p:cNvPr>
          <p:cNvCxnSpPr>
            <a:cxnSpLocks/>
          </p:cNvCxnSpPr>
          <p:nvPr/>
        </p:nvCxnSpPr>
        <p:spPr>
          <a:xfrm flipV="1">
            <a:off x="4752537" y="4805811"/>
            <a:ext cx="1920240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E1996CD-E821-41B8-9E5F-B155FA90191D}"/>
              </a:ext>
            </a:extLst>
          </p:cNvPr>
          <p:cNvSpPr txBox="1"/>
          <p:nvPr/>
        </p:nvSpPr>
        <p:spPr>
          <a:xfrm>
            <a:off x="7038629" y="2971949"/>
            <a:ext cx="743457" cy="414555"/>
          </a:xfrm>
          <a:custGeom>
            <a:avLst/>
            <a:gdLst>
              <a:gd name="connsiteX0" fmla="*/ 880019 w 1178792"/>
              <a:gd name="connsiteY0" fmla="*/ 167805 h 657300"/>
              <a:gd name="connsiteX1" fmla="*/ 880019 w 1178792"/>
              <a:gd name="connsiteY1" fmla="*/ 174353 h 657300"/>
              <a:gd name="connsiteX2" fmla="*/ 819856 w 1178792"/>
              <a:gd name="connsiteY2" fmla="*/ 273808 h 657300"/>
              <a:gd name="connsiteX3" fmla="*/ 758055 w 1178792"/>
              <a:gd name="connsiteY3" fmla="*/ 377355 h 657300"/>
              <a:gd name="connsiteX4" fmla="*/ 758055 w 1178792"/>
              <a:gd name="connsiteY4" fmla="*/ 387996 h 657300"/>
              <a:gd name="connsiteX5" fmla="*/ 762761 w 1178792"/>
              <a:gd name="connsiteY5" fmla="*/ 394135 h 657300"/>
              <a:gd name="connsiteX6" fmla="*/ 767877 w 1178792"/>
              <a:gd name="connsiteY6" fmla="*/ 398637 h 657300"/>
              <a:gd name="connsiteX7" fmla="*/ 826199 w 1178792"/>
              <a:gd name="connsiteY7" fmla="*/ 397410 h 657300"/>
              <a:gd name="connsiteX8" fmla="*/ 884112 w 1178792"/>
              <a:gd name="connsiteY8" fmla="*/ 396182 h 657300"/>
              <a:gd name="connsiteX9" fmla="*/ 896391 w 1178792"/>
              <a:gd name="connsiteY9" fmla="*/ 381448 h 657300"/>
              <a:gd name="connsiteX10" fmla="*/ 896391 w 1178792"/>
              <a:gd name="connsiteY10" fmla="*/ 365895 h 657300"/>
              <a:gd name="connsiteX11" fmla="*/ 895572 w 1178792"/>
              <a:gd name="connsiteY11" fmla="*/ 351161 h 657300"/>
              <a:gd name="connsiteX12" fmla="*/ 895572 w 1178792"/>
              <a:gd name="connsiteY12" fmla="*/ 341339 h 657300"/>
              <a:gd name="connsiteX13" fmla="*/ 896186 w 1178792"/>
              <a:gd name="connsiteY13" fmla="*/ 315963 h 657300"/>
              <a:gd name="connsiteX14" fmla="*/ 896391 w 1178792"/>
              <a:gd name="connsiteY14" fmla="*/ 284858 h 657300"/>
              <a:gd name="connsiteX15" fmla="*/ 880019 w 1178792"/>
              <a:gd name="connsiteY15" fmla="*/ 167805 h 657300"/>
              <a:gd name="connsiteX16" fmla="*/ 291405 w 1178792"/>
              <a:gd name="connsiteY16" fmla="*/ 148159 h 657300"/>
              <a:gd name="connsiteX17" fmla="*/ 271760 w 1178792"/>
              <a:gd name="connsiteY17" fmla="*/ 151024 h 657300"/>
              <a:gd name="connsiteX18" fmla="*/ 256003 w 1178792"/>
              <a:gd name="connsiteY18" fmla="*/ 160642 h 657300"/>
              <a:gd name="connsiteX19" fmla="*/ 243929 w 1178792"/>
              <a:gd name="connsiteY19" fmla="*/ 174352 h 657300"/>
              <a:gd name="connsiteX20" fmla="*/ 234925 w 1178792"/>
              <a:gd name="connsiteY20" fmla="*/ 193179 h 657300"/>
              <a:gd name="connsiteX21" fmla="*/ 228377 w 1178792"/>
              <a:gd name="connsiteY21" fmla="*/ 214257 h 657300"/>
              <a:gd name="connsiteX22" fmla="*/ 223875 w 1178792"/>
              <a:gd name="connsiteY22" fmla="*/ 238814 h 657300"/>
              <a:gd name="connsiteX23" fmla="*/ 221214 w 1178792"/>
              <a:gd name="connsiteY23" fmla="*/ 263779 h 657300"/>
              <a:gd name="connsiteX24" fmla="*/ 219782 w 1178792"/>
              <a:gd name="connsiteY24" fmla="*/ 290792 h 657300"/>
              <a:gd name="connsiteX25" fmla="*/ 219372 w 1178792"/>
              <a:gd name="connsiteY25" fmla="*/ 316372 h 657300"/>
              <a:gd name="connsiteX26" fmla="*/ 219372 w 1178792"/>
              <a:gd name="connsiteY26" fmla="*/ 341747 h 657300"/>
              <a:gd name="connsiteX27" fmla="*/ 219372 w 1178792"/>
              <a:gd name="connsiteY27" fmla="*/ 349523 h 657300"/>
              <a:gd name="connsiteX28" fmla="*/ 219782 w 1178792"/>
              <a:gd name="connsiteY28" fmla="*/ 377763 h 657300"/>
              <a:gd name="connsiteX29" fmla="*/ 221623 w 1178792"/>
              <a:gd name="connsiteY29" fmla="*/ 407845 h 657300"/>
              <a:gd name="connsiteX30" fmla="*/ 225512 w 1178792"/>
              <a:gd name="connsiteY30" fmla="*/ 438950 h 657300"/>
              <a:gd name="connsiteX31" fmla="*/ 232674 w 1178792"/>
              <a:gd name="connsiteY31" fmla="*/ 466576 h 657300"/>
              <a:gd name="connsiteX32" fmla="*/ 243929 w 1178792"/>
              <a:gd name="connsiteY32" fmla="*/ 490315 h 657300"/>
              <a:gd name="connsiteX33" fmla="*/ 260505 w 1178792"/>
              <a:gd name="connsiteY33" fmla="*/ 505662 h 657300"/>
              <a:gd name="connsiteX34" fmla="*/ 283220 w 1178792"/>
              <a:gd name="connsiteY34" fmla="*/ 511597 h 657300"/>
              <a:gd name="connsiteX35" fmla="*/ 308800 w 1178792"/>
              <a:gd name="connsiteY35" fmla="*/ 505458 h 657300"/>
              <a:gd name="connsiteX36" fmla="*/ 327217 w 1178792"/>
              <a:gd name="connsiteY36" fmla="*/ 490724 h 657300"/>
              <a:gd name="connsiteX37" fmla="*/ 339291 w 1178792"/>
              <a:gd name="connsiteY37" fmla="*/ 466986 h 657300"/>
              <a:gd name="connsiteX38" fmla="*/ 346658 w 1178792"/>
              <a:gd name="connsiteY38" fmla="*/ 440178 h 657300"/>
              <a:gd name="connsiteX39" fmla="*/ 350341 w 1178792"/>
              <a:gd name="connsiteY39" fmla="*/ 409482 h 657300"/>
              <a:gd name="connsiteX40" fmla="*/ 351774 w 1178792"/>
              <a:gd name="connsiteY40" fmla="*/ 380628 h 657300"/>
              <a:gd name="connsiteX41" fmla="*/ 351978 w 1178792"/>
              <a:gd name="connsiteY41" fmla="*/ 353207 h 657300"/>
              <a:gd name="connsiteX42" fmla="*/ 351978 w 1178792"/>
              <a:gd name="connsiteY42" fmla="*/ 347886 h 657300"/>
              <a:gd name="connsiteX43" fmla="*/ 353615 w 1178792"/>
              <a:gd name="connsiteY43" fmla="*/ 304503 h 657300"/>
              <a:gd name="connsiteX44" fmla="*/ 353820 w 1178792"/>
              <a:gd name="connsiteY44" fmla="*/ 288132 h 657300"/>
              <a:gd name="connsiteX45" fmla="*/ 354025 w 1178792"/>
              <a:gd name="connsiteY45" fmla="*/ 265007 h 657300"/>
              <a:gd name="connsiteX46" fmla="*/ 352797 w 1178792"/>
              <a:gd name="connsiteY46" fmla="*/ 239837 h 657300"/>
              <a:gd name="connsiteX47" fmla="*/ 349523 w 1178792"/>
              <a:gd name="connsiteY47" fmla="*/ 212824 h 657300"/>
              <a:gd name="connsiteX48" fmla="*/ 342770 w 1178792"/>
              <a:gd name="connsiteY48" fmla="*/ 188677 h 657300"/>
              <a:gd name="connsiteX49" fmla="*/ 331514 w 1178792"/>
              <a:gd name="connsiteY49" fmla="*/ 167190 h 657300"/>
              <a:gd name="connsiteX50" fmla="*/ 314734 w 1178792"/>
              <a:gd name="connsiteY50" fmla="*/ 153684 h 657300"/>
              <a:gd name="connsiteX51" fmla="*/ 291405 w 1178792"/>
              <a:gd name="connsiteY51" fmla="*/ 148159 h 657300"/>
              <a:gd name="connsiteX52" fmla="*/ 799801 w 1178792"/>
              <a:gd name="connsiteY52" fmla="*/ 22102 h 657300"/>
              <a:gd name="connsiteX53" fmla="*/ 1107578 w 1178792"/>
              <a:gd name="connsiteY53" fmla="*/ 22102 h 657300"/>
              <a:gd name="connsiteX54" fmla="*/ 1107578 w 1178792"/>
              <a:gd name="connsiteY54" fmla="*/ 48296 h 657300"/>
              <a:gd name="connsiteX55" fmla="*/ 1105941 w 1178792"/>
              <a:gd name="connsiteY55" fmla="*/ 161666 h 657300"/>
              <a:gd name="connsiteX56" fmla="*/ 1104303 w 1178792"/>
              <a:gd name="connsiteY56" fmla="*/ 275036 h 657300"/>
              <a:gd name="connsiteX57" fmla="*/ 1104303 w 1178792"/>
              <a:gd name="connsiteY57" fmla="*/ 293862 h 657300"/>
              <a:gd name="connsiteX58" fmla="*/ 1105122 w 1178792"/>
              <a:gd name="connsiteY58" fmla="*/ 313508 h 657300"/>
              <a:gd name="connsiteX59" fmla="*/ 1105122 w 1178792"/>
              <a:gd name="connsiteY59" fmla="*/ 316782 h 657300"/>
              <a:gd name="connsiteX60" fmla="*/ 1104303 w 1178792"/>
              <a:gd name="connsiteY60" fmla="*/ 329879 h 657300"/>
              <a:gd name="connsiteX61" fmla="*/ 1104303 w 1178792"/>
              <a:gd name="connsiteY61" fmla="*/ 344613 h 657300"/>
              <a:gd name="connsiteX62" fmla="*/ 1122312 w 1178792"/>
              <a:gd name="connsiteY62" fmla="*/ 374899 h 657300"/>
              <a:gd name="connsiteX63" fmla="*/ 1139501 w 1178792"/>
              <a:gd name="connsiteY63" fmla="*/ 374490 h 657300"/>
              <a:gd name="connsiteX64" fmla="*/ 1156691 w 1178792"/>
              <a:gd name="connsiteY64" fmla="*/ 374081 h 657300"/>
              <a:gd name="connsiteX65" fmla="*/ 1174085 w 1178792"/>
              <a:gd name="connsiteY65" fmla="*/ 378378 h 657300"/>
              <a:gd name="connsiteX66" fmla="*/ 1177973 w 1178792"/>
              <a:gd name="connsiteY66" fmla="*/ 398637 h 657300"/>
              <a:gd name="connsiteX67" fmla="*/ 1176336 w 1178792"/>
              <a:gd name="connsiteY67" fmla="*/ 400275 h 657300"/>
              <a:gd name="connsiteX68" fmla="*/ 1176950 w 1178792"/>
              <a:gd name="connsiteY68" fmla="*/ 417669 h 657300"/>
              <a:gd name="connsiteX69" fmla="*/ 1178178 w 1178792"/>
              <a:gd name="connsiteY69" fmla="*/ 455322 h 657300"/>
              <a:gd name="connsiteX70" fmla="*/ 1178792 w 1178792"/>
              <a:gd name="connsiteY70" fmla="*/ 496864 h 657300"/>
              <a:gd name="connsiteX71" fmla="*/ 1176132 w 1178792"/>
              <a:gd name="connsiteY71" fmla="*/ 536769 h 657300"/>
              <a:gd name="connsiteX72" fmla="*/ 1164877 w 1178792"/>
              <a:gd name="connsiteY72" fmla="*/ 547614 h 657300"/>
              <a:gd name="connsiteX73" fmla="*/ 1107578 w 1178792"/>
              <a:gd name="connsiteY73" fmla="*/ 547614 h 657300"/>
              <a:gd name="connsiteX74" fmla="*/ 1109215 w 1178792"/>
              <a:gd name="connsiteY74" fmla="*/ 621284 h 657300"/>
              <a:gd name="connsiteX75" fmla="*/ 1108601 w 1178792"/>
              <a:gd name="connsiteY75" fmla="*/ 634177 h 657300"/>
              <a:gd name="connsiteX76" fmla="*/ 1104303 w 1178792"/>
              <a:gd name="connsiteY76" fmla="*/ 641544 h 657300"/>
              <a:gd name="connsiteX77" fmla="*/ 1092844 w 1178792"/>
              <a:gd name="connsiteY77" fmla="*/ 645841 h 657300"/>
              <a:gd name="connsiteX78" fmla="*/ 1013444 w 1178792"/>
              <a:gd name="connsiteY78" fmla="*/ 645841 h 657300"/>
              <a:gd name="connsiteX79" fmla="*/ 880838 w 1178792"/>
              <a:gd name="connsiteY79" fmla="*/ 648297 h 657300"/>
              <a:gd name="connsiteX80" fmla="*/ 866923 w 1178792"/>
              <a:gd name="connsiteY80" fmla="*/ 631107 h 657300"/>
              <a:gd name="connsiteX81" fmla="*/ 866923 w 1178792"/>
              <a:gd name="connsiteY81" fmla="*/ 541885 h 657300"/>
              <a:gd name="connsiteX82" fmla="*/ 614808 w 1178792"/>
              <a:gd name="connsiteY82" fmla="*/ 541885 h 657300"/>
              <a:gd name="connsiteX83" fmla="*/ 608464 w 1178792"/>
              <a:gd name="connsiteY83" fmla="*/ 542294 h 657300"/>
              <a:gd name="connsiteX84" fmla="*/ 602529 w 1178792"/>
              <a:gd name="connsiteY84" fmla="*/ 542498 h 657300"/>
              <a:gd name="connsiteX85" fmla="*/ 597618 w 1178792"/>
              <a:gd name="connsiteY85" fmla="*/ 541680 h 657300"/>
              <a:gd name="connsiteX86" fmla="*/ 592707 w 1178792"/>
              <a:gd name="connsiteY86" fmla="*/ 538815 h 657300"/>
              <a:gd name="connsiteX87" fmla="*/ 588614 w 1178792"/>
              <a:gd name="connsiteY87" fmla="*/ 532880 h 657300"/>
              <a:gd name="connsiteX88" fmla="*/ 588614 w 1178792"/>
              <a:gd name="connsiteY88" fmla="*/ 410097 h 657300"/>
              <a:gd name="connsiteX89" fmla="*/ 591684 w 1178792"/>
              <a:gd name="connsiteY89" fmla="*/ 386359 h 657300"/>
              <a:gd name="connsiteX90" fmla="*/ 598027 w 1178792"/>
              <a:gd name="connsiteY90" fmla="*/ 363849 h 657300"/>
              <a:gd name="connsiteX91" fmla="*/ 609078 w 1178792"/>
              <a:gd name="connsiteY91" fmla="*/ 339088 h 657300"/>
              <a:gd name="connsiteX92" fmla="*/ 620333 w 1178792"/>
              <a:gd name="connsiteY92" fmla="*/ 317600 h 657300"/>
              <a:gd name="connsiteX93" fmla="*/ 633634 w 1178792"/>
              <a:gd name="connsiteY93" fmla="*/ 294886 h 657300"/>
              <a:gd name="connsiteX94" fmla="*/ 644276 w 1178792"/>
              <a:gd name="connsiteY94" fmla="*/ 276673 h 657300"/>
              <a:gd name="connsiteX95" fmla="*/ 719787 w 1178792"/>
              <a:gd name="connsiteY95" fmla="*/ 152662 h 657300"/>
              <a:gd name="connsiteX96" fmla="*/ 799801 w 1178792"/>
              <a:gd name="connsiteY96" fmla="*/ 22102 h 657300"/>
              <a:gd name="connsiteX97" fmla="*/ 286494 w 1178792"/>
              <a:gd name="connsiteY97" fmla="*/ 0 h 657300"/>
              <a:gd name="connsiteX98" fmla="*/ 377149 w 1178792"/>
              <a:gd name="connsiteY98" fmla="*/ 11255 h 657300"/>
              <a:gd name="connsiteX99" fmla="*/ 447340 w 1178792"/>
              <a:gd name="connsiteY99" fmla="*/ 41337 h 657300"/>
              <a:gd name="connsiteX100" fmla="*/ 498909 w 1178792"/>
              <a:gd name="connsiteY100" fmla="*/ 87381 h 657300"/>
              <a:gd name="connsiteX101" fmla="*/ 534925 w 1178792"/>
              <a:gd name="connsiteY101" fmla="*/ 144066 h 657300"/>
              <a:gd name="connsiteX102" fmla="*/ 557026 w 1178792"/>
              <a:gd name="connsiteY102" fmla="*/ 208118 h 657300"/>
              <a:gd name="connsiteX103" fmla="*/ 568895 w 1178792"/>
              <a:gd name="connsiteY103" fmla="*/ 274216 h 657300"/>
              <a:gd name="connsiteX104" fmla="*/ 572169 w 1178792"/>
              <a:gd name="connsiteY104" fmla="*/ 339700 h 657300"/>
              <a:gd name="connsiteX105" fmla="*/ 549864 w 1178792"/>
              <a:gd name="connsiteY105" fmla="*/ 478446 h 657300"/>
              <a:gd name="connsiteX106" fmla="*/ 488063 w 1178792"/>
              <a:gd name="connsiteY106" fmla="*/ 578309 h 657300"/>
              <a:gd name="connsiteX107" fmla="*/ 396180 w 1178792"/>
              <a:gd name="connsiteY107" fmla="*/ 637245 h 657300"/>
              <a:gd name="connsiteX108" fmla="*/ 281583 w 1178792"/>
              <a:gd name="connsiteY108" fmla="*/ 657300 h 657300"/>
              <a:gd name="connsiteX109" fmla="*/ 197476 w 1178792"/>
              <a:gd name="connsiteY109" fmla="*/ 648500 h 657300"/>
              <a:gd name="connsiteX110" fmla="*/ 131787 w 1178792"/>
              <a:gd name="connsiteY110" fmla="*/ 624558 h 657300"/>
              <a:gd name="connsiteX111" fmla="*/ 82469 w 1178792"/>
              <a:gd name="connsiteY111" fmla="*/ 586085 h 657300"/>
              <a:gd name="connsiteX112" fmla="*/ 46862 w 1178792"/>
              <a:gd name="connsiteY112" fmla="*/ 536358 h 657300"/>
              <a:gd name="connsiteX113" fmla="*/ 22919 w 1178792"/>
              <a:gd name="connsiteY113" fmla="*/ 475785 h 657300"/>
              <a:gd name="connsiteX114" fmla="*/ 7981 w 1178792"/>
              <a:gd name="connsiteY114" fmla="*/ 408050 h 657300"/>
              <a:gd name="connsiteX115" fmla="*/ 0 w 1178792"/>
              <a:gd name="connsiteY115" fmla="*/ 333152 h 657300"/>
              <a:gd name="connsiteX116" fmla="*/ 286494 w 1178792"/>
              <a:gd name="connsiteY116" fmla="*/ 0 h 6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178792" h="657300">
                <a:moveTo>
                  <a:pt x="880019" y="167805"/>
                </a:moveTo>
                <a:lnTo>
                  <a:pt x="880019" y="174353"/>
                </a:lnTo>
                <a:cubicBezTo>
                  <a:pt x="868014" y="195363"/>
                  <a:pt x="847959" y="228514"/>
                  <a:pt x="819856" y="273808"/>
                </a:cubicBezTo>
                <a:cubicBezTo>
                  <a:pt x="791752" y="319101"/>
                  <a:pt x="771152" y="353617"/>
                  <a:pt x="758055" y="377355"/>
                </a:cubicBezTo>
                <a:lnTo>
                  <a:pt x="758055" y="387996"/>
                </a:lnTo>
                <a:cubicBezTo>
                  <a:pt x="758328" y="389633"/>
                  <a:pt x="759897" y="391680"/>
                  <a:pt x="762761" y="394135"/>
                </a:cubicBezTo>
                <a:cubicBezTo>
                  <a:pt x="765626" y="396591"/>
                  <a:pt x="767332" y="398092"/>
                  <a:pt x="767877" y="398637"/>
                </a:cubicBezTo>
                <a:cubicBezTo>
                  <a:pt x="780156" y="398637"/>
                  <a:pt x="799596" y="398228"/>
                  <a:pt x="826199" y="397410"/>
                </a:cubicBezTo>
                <a:cubicBezTo>
                  <a:pt x="852803" y="396591"/>
                  <a:pt x="872107" y="396182"/>
                  <a:pt x="884112" y="396182"/>
                </a:cubicBezTo>
                <a:cubicBezTo>
                  <a:pt x="889842" y="393726"/>
                  <a:pt x="893935" y="388815"/>
                  <a:pt x="896391" y="381448"/>
                </a:cubicBezTo>
                <a:lnTo>
                  <a:pt x="896391" y="365895"/>
                </a:lnTo>
                <a:cubicBezTo>
                  <a:pt x="895845" y="363167"/>
                  <a:pt x="895572" y="358255"/>
                  <a:pt x="895572" y="351161"/>
                </a:cubicBezTo>
                <a:lnTo>
                  <a:pt x="895572" y="341339"/>
                </a:lnTo>
                <a:cubicBezTo>
                  <a:pt x="895845" y="335063"/>
                  <a:pt x="896049" y="326605"/>
                  <a:pt x="896186" y="315963"/>
                </a:cubicBezTo>
                <a:cubicBezTo>
                  <a:pt x="896322" y="305322"/>
                  <a:pt x="896391" y="294954"/>
                  <a:pt x="896391" y="284858"/>
                </a:cubicBezTo>
                <a:cubicBezTo>
                  <a:pt x="896391" y="206823"/>
                  <a:pt x="890933" y="167805"/>
                  <a:pt x="880019" y="167805"/>
                </a:cubicBezTo>
                <a:close/>
                <a:moveTo>
                  <a:pt x="291405" y="148159"/>
                </a:moveTo>
                <a:cubicBezTo>
                  <a:pt x="284311" y="148159"/>
                  <a:pt x="277763" y="149114"/>
                  <a:pt x="271760" y="151024"/>
                </a:cubicBezTo>
                <a:cubicBezTo>
                  <a:pt x="265757" y="152934"/>
                  <a:pt x="260505" y="156140"/>
                  <a:pt x="256003" y="160642"/>
                </a:cubicBezTo>
                <a:cubicBezTo>
                  <a:pt x="251501" y="165144"/>
                  <a:pt x="247476" y="169714"/>
                  <a:pt x="243929" y="174352"/>
                </a:cubicBezTo>
                <a:cubicBezTo>
                  <a:pt x="240382" y="178991"/>
                  <a:pt x="237381" y="185266"/>
                  <a:pt x="234925" y="193179"/>
                </a:cubicBezTo>
                <a:cubicBezTo>
                  <a:pt x="232469" y="201092"/>
                  <a:pt x="230287" y="208118"/>
                  <a:pt x="228377" y="214257"/>
                </a:cubicBezTo>
                <a:cubicBezTo>
                  <a:pt x="226467" y="220396"/>
                  <a:pt x="224966" y="228582"/>
                  <a:pt x="223875" y="238814"/>
                </a:cubicBezTo>
                <a:cubicBezTo>
                  <a:pt x="222783" y="249046"/>
                  <a:pt x="221896" y="257367"/>
                  <a:pt x="221214" y="263779"/>
                </a:cubicBezTo>
                <a:cubicBezTo>
                  <a:pt x="220532" y="270192"/>
                  <a:pt x="220055" y="279196"/>
                  <a:pt x="219782" y="290792"/>
                </a:cubicBezTo>
                <a:cubicBezTo>
                  <a:pt x="219509" y="302388"/>
                  <a:pt x="219372" y="310915"/>
                  <a:pt x="219372" y="316372"/>
                </a:cubicBezTo>
                <a:cubicBezTo>
                  <a:pt x="219372" y="321829"/>
                  <a:pt x="219372" y="330287"/>
                  <a:pt x="219372" y="341747"/>
                </a:cubicBezTo>
                <a:cubicBezTo>
                  <a:pt x="219372" y="345294"/>
                  <a:pt x="219372" y="347886"/>
                  <a:pt x="219372" y="349523"/>
                </a:cubicBezTo>
                <a:cubicBezTo>
                  <a:pt x="219372" y="360164"/>
                  <a:pt x="219509" y="369578"/>
                  <a:pt x="219782" y="377763"/>
                </a:cubicBezTo>
                <a:cubicBezTo>
                  <a:pt x="220055" y="385949"/>
                  <a:pt x="220668" y="395976"/>
                  <a:pt x="221623" y="407845"/>
                </a:cubicBezTo>
                <a:cubicBezTo>
                  <a:pt x="222578" y="419714"/>
                  <a:pt x="223875" y="430083"/>
                  <a:pt x="225512" y="438950"/>
                </a:cubicBezTo>
                <a:cubicBezTo>
                  <a:pt x="227149" y="447818"/>
                  <a:pt x="229536" y="457027"/>
                  <a:pt x="232674" y="466576"/>
                </a:cubicBezTo>
                <a:cubicBezTo>
                  <a:pt x="235812" y="476126"/>
                  <a:pt x="239563" y="484039"/>
                  <a:pt x="243929" y="490315"/>
                </a:cubicBezTo>
                <a:cubicBezTo>
                  <a:pt x="248295" y="496590"/>
                  <a:pt x="253820" y="501706"/>
                  <a:pt x="260505" y="505662"/>
                </a:cubicBezTo>
                <a:cubicBezTo>
                  <a:pt x="267190" y="509619"/>
                  <a:pt x="274761" y="511597"/>
                  <a:pt x="283220" y="511597"/>
                </a:cubicBezTo>
                <a:cubicBezTo>
                  <a:pt x="292770" y="511597"/>
                  <a:pt x="301296" y="509551"/>
                  <a:pt x="308800" y="505458"/>
                </a:cubicBezTo>
                <a:cubicBezTo>
                  <a:pt x="316303" y="501365"/>
                  <a:pt x="322442" y="496454"/>
                  <a:pt x="327217" y="490724"/>
                </a:cubicBezTo>
                <a:cubicBezTo>
                  <a:pt x="331992" y="484994"/>
                  <a:pt x="336016" y="477081"/>
                  <a:pt x="339291" y="466986"/>
                </a:cubicBezTo>
                <a:cubicBezTo>
                  <a:pt x="342565" y="456890"/>
                  <a:pt x="345021" y="447954"/>
                  <a:pt x="346658" y="440178"/>
                </a:cubicBezTo>
                <a:cubicBezTo>
                  <a:pt x="348295" y="432402"/>
                  <a:pt x="349523" y="422170"/>
                  <a:pt x="350341" y="409482"/>
                </a:cubicBezTo>
                <a:cubicBezTo>
                  <a:pt x="351160" y="396795"/>
                  <a:pt x="351637" y="387177"/>
                  <a:pt x="351774" y="380628"/>
                </a:cubicBezTo>
                <a:cubicBezTo>
                  <a:pt x="351910" y="374080"/>
                  <a:pt x="351978" y="364939"/>
                  <a:pt x="351978" y="353207"/>
                </a:cubicBezTo>
                <a:cubicBezTo>
                  <a:pt x="351978" y="350751"/>
                  <a:pt x="351978" y="348977"/>
                  <a:pt x="351978" y="347886"/>
                </a:cubicBezTo>
                <a:cubicBezTo>
                  <a:pt x="353070" y="338609"/>
                  <a:pt x="353615" y="324148"/>
                  <a:pt x="353615" y="304503"/>
                </a:cubicBezTo>
                <a:cubicBezTo>
                  <a:pt x="353615" y="303138"/>
                  <a:pt x="353684" y="297681"/>
                  <a:pt x="353820" y="288132"/>
                </a:cubicBezTo>
                <a:cubicBezTo>
                  <a:pt x="353956" y="278582"/>
                  <a:pt x="354025" y="270874"/>
                  <a:pt x="354025" y="265007"/>
                </a:cubicBezTo>
                <a:cubicBezTo>
                  <a:pt x="354025" y="259141"/>
                  <a:pt x="353615" y="250751"/>
                  <a:pt x="352797" y="239837"/>
                </a:cubicBezTo>
                <a:cubicBezTo>
                  <a:pt x="351978" y="228923"/>
                  <a:pt x="350887" y="219919"/>
                  <a:pt x="349523" y="212824"/>
                </a:cubicBezTo>
                <a:cubicBezTo>
                  <a:pt x="348158" y="205730"/>
                  <a:pt x="345907" y="197681"/>
                  <a:pt x="342770" y="188677"/>
                </a:cubicBezTo>
                <a:cubicBezTo>
                  <a:pt x="339632" y="179673"/>
                  <a:pt x="335880" y="172511"/>
                  <a:pt x="331514" y="167190"/>
                </a:cubicBezTo>
                <a:cubicBezTo>
                  <a:pt x="327149" y="161869"/>
                  <a:pt x="321555" y="157367"/>
                  <a:pt x="314734" y="153684"/>
                </a:cubicBezTo>
                <a:cubicBezTo>
                  <a:pt x="307913" y="150000"/>
                  <a:pt x="300136" y="148159"/>
                  <a:pt x="291405" y="148159"/>
                </a:cubicBezTo>
                <a:close/>
                <a:moveTo>
                  <a:pt x="799801" y="22102"/>
                </a:moveTo>
                <a:lnTo>
                  <a:pt x="1107578" y="22102"/>
                </a:lnTo>
                <a:lnTo>
                  <a:pt x="1107578" y="48296"/>
                </a:lnTo>
                <a:cubicBezTo>
                  <a:pt x="1107578" y="73671"/>
                  <a:pt x="1107032" y="111461"/>
                  <a:pt x="1105941" y="161666"/>
                </a:cubicBezTo>
                <a:cubicBezTo>
                  <a:pt x="1104849" y="211870"/>
                  <a:pt x="1104303" y="249660"/>
                  <a:pt x="1104303" y="275036"/>
                </a:cubicBezTo>
                <a:lnTo>
                  <a:pt x="1104303" y="293862"/>
                </a:lnTo>
                <a:cubicBezTo>
                  <a:pt x="1104303" y="302594"/>
                  <a:pt x="1104576" y="309142"/>
                  <a:pt x="1105122" y="313508"/>
                </a:cubicBezTo>
                <a:lnTo>
                  <a:pt x="1105122" y="316782"/>
                </a:lnTo>
                <a:cubicBezTo>
                  <a:pt x="1105122" y="322785"/>
                  <a:pt x="1104849" y="327150"/>
                  <a:pt x="1104303" y="329879"/>
                </a:cubicBezTo>
                <a:lnTo>
                  <a:pt x="1104303" y="344613"/>
                </a:lnTo>
                <a:cubicBezTo>
                  <a:pt x="1104303" y="364804"/>
                  <a:pt x="1110306" y="374899"/>
                  <a:pt x="1122312" y="374899"/>
                </a:cubicBezTo>
                <a:cubicBezTo>
                  <a:pt x="1125859" y="374899"/>
                  <a:pt x="1131589" y="374763"/>
                  <a:pt x="1139501" y="374490"/>
                </a:cubicBezTo>
                <a:cubicBezTo>
                  <a:pt x="1147414" y="374217"/>
                  <a:pt x="1153144" y="374081"/>
                  <a:pt x="1156691" y="374081"/>
                </a:cubicBezTo>
                <a:cubicBezTo>
                  <a:pt x="1165695" y="374081"/>
                  <a:pt x="1171493" y="375513"/>
                  <a:pt x="1174085" y="378378"/>
                </a:cubicBezTo>
                <a:cubicBezTo>
                  <a:pt x="1176677" y="381243"/>
                  <a:pt x="1177973" y="387996"/>
                  <a:pt x="1177973" y="398637"/>
                </a:cubicBezTo>
                <a:cubicBezTo>
                  <a:pt x="1177973" y="399729"/>
                  <a:pt x="1177428" y="400275"/>
                  <a:pt x="1176336" y="400275"/>
                </a:cubicBezTo>
                <a:cubicBezTo>
                  <a:pt x="1176336" y="401639"/>
                  <a:pt x="1176541" y="407437"/>
                  <a:pt x="1176950" y="417669"/>
                </a:cubicBezTo>
                <a:cubicBezTo>
                  <a:pt x="1177359" y="427901"/>
                  <a:pt x="1177769" y="440452"/>
                  <a:pt x="1178178" y="455322"/>
                </a:cubicBezTo>
                <a:cubicBezTo>
                  <a:pt x="1178587" y="470193"/>
                  <a:pt x="1178792" y="484040"/>
                  <a:pt x="1178792" y="496864"/>
                </a:cubicBezTo>
                <a:cubicBezTo>
                  <a:pt x="1178792" y="516236"/>
                  <a:pt x="1177905" y="529538"/>
                  <a:pt x="1176132" y="536769"/>
                </a:cubicBezTo>
                <a:cubicBezTo>
                  <a:pt x="1174358" y="543999"/>
                  <a:pt x="1170606" y="547614"/>
                  <a:pt x="1164877" y="547614"/>
                </a:cubicBezTo>
                <a:lnTo>
                  <a:pt x="1107578" y="547614"/>
                </a:lnTo>
                <a:cubicBezTo>
                  <a:pt x="1108669" y="581448"/>
                  <a:pt x="1109215" y="606005"/>
                  <a:pt x="1109215" y="621284"/>
                </a:cubicBezTo>
                <a:cubicBezTo>
                  <a:pt x="1109215" y="627287"/>
                  <a:pt x="1109010" y="631584"/>
                  <a:pt x="1108601" y="634177"/>
                </a:cubicBezTo>
                <a:cubicBezTo>
                  <a:pt x="1108192" y="636769"/>
                  <a:pt x="1106759" y="639224"/>
                  <a:pt x="1104303" y="641544"/>
                </a:cubicBezTo>
                <a:cubicBezTo>
                  <a:pt x="1101848" y="643863"/>
                  <a:pt x="1098028" y="645295"/>
                  <a:pt x="1092844" y="645841"/>
                </a:cubicBezTo>
                <a:lnTo>
                  <a:pt x="1013444" y="645841"/>
                </a:lnTo>
                <a:cubicBezTo>
                  <a:pt x="947959" y="645841"/>
                  <a:pt x="903758" y="646660"/>
                  <a:pt x="880838" y="648297"/>
                </a:cubicBezTo>
                <a:lnTo>
                  <a:pt x="866923" y="631107"/>
                </a:lnTo>
                <a:lnTo>
                  <a:pt x="866923" y="541885"/>
                </a:lnTo>
                <a:lnTo>
                  <a:pt x="614808" y="541885"/>
                </a:lnTo>
                <a:cubicBezTo>
                  <a:pt x="613171" y="541885"/>
                  <a:pt x="611056" y="542021"/>
                  <a:pt x="608464" y="542294"/>
                </a:cubicBezTo>
                <a:cubicBezTo>
                  <a:pt x="605872" y="542567"/>
                  <a:pt x="603894" y="542635"/>
                  <a:pt x="602529" y="542498"/>
                </a:cubicBezTo>
                <a:cubicBezTo>
                  <a:pt x="601165" y="542362"/>
                  <a:pt x="599528" y="542089"/>
                  <a:pt x="597618" y="541680"/>
                </a:cubicBezTo>
                <a:cubicBezTo>
                  <a:pt x="595708" y="541271"/>
                  <a:pt x="594071" y="540316"/>
                  <a:pt x="592707" y="538815"/>
                </a:cubicBezTo>
                <a:cubicBezTo>
                  <a:pt x="591343" y="537314"/>
                  <a:pt x="589978" y="535336"/>
                  <a:pt x="588614" y="532880"/>
                </a:cubicBezTo>
                <a:lnTo>
                  <a:pt x="588614" y="410097"/>
                </a:lnTo>
                <a:cubicBezTo>
                  <a:pt x="588614" y="403003"/>
                  <a:pt x="589637" y="395090"/>
                  <a:pt x="591684" y="386359"/>
                </a:cubicBezTo>
                <a:cubicBezTo>
                  <a:pt x="593730" y="377628"/>
                  <a:pt x="595845" y="370124"/>
                  <a:pt x="598027" y="363849"/>
                </a:cubicBezTo>
                <a:cubicBezTo>
                  <a:pt x="600210" y="357573"/>
                  <a:pt x="603894" y="349319"/>
                  <a:pt x="609078" y="339088"/>
                </a:cubicBezTo>
                <a:cubicBezTo>
                  <a:pt x="614262" y="328856"/>
                  <a:pt x="618014" y="321693"/>
                  <a:pt x="620333" y="317600"/>
                </a:cubicBezTo>
                <a:cubicBezTo>
                  <a:pt x="622652" y="313508"/>
                  <a:pt x="627086" y="305936"/>
                  <a:pt x="633634" y="294886"/>
                </a:cubicBezTo>
                <a:cubicBezTo>
                  <a:pt x="640183" y="283835"/>
                  <a:pt x="643730" y="277764"/>
                  <a:pt x="644276" y="276673"/>
                </a:cubicBezTo>
                <a:cubicBezTo>
                  <a:pt x="659828" y="251843"/>
                  <a:pt x="684999" y="210506"/>
                  <a:pt x="719787" y="152662"/>
                </a:cubicBezTo>
                <a:cubicBezTo>
                  <a:pt x="754576" y="94817"/>
                  <a:pt x="781247" y="51297"/>
                  <a:pt x="799801" y="22102"/>
                </a:cubicBezTo>
                <a:close/>
                <a:moveTo>
                  <a:pt x="286494" y="0"/>
                </a:moveTo>
                <a:cubicBezTo>
                  <a:pt x="319509" y="0"/>
                  <a:pt x="349727" y="3752"/>
                  <a:pt x="377149" y="11255"/>
                </a:cubicBezTo>
                <a:cubicBezTo>
                  <a:pt x="404570" y="18759"/>
                  <a:pt x="427967" y="28786"/>
                  <a:pt x="447340" y="41337"/>
                </a:cubicBezTo>
                <a:cubicBezTo>
                  <a:pt x="466712" y="53888"/>
                  <a:pt x="483902" y="69236"/>
                  <a:pt x="498909" y="87381"/>
                </a:cubicBezTo>
                <a:cubicBezTo>
                  <a:pt x="513916" y="105526"/>
                  <a:pt x="525921" y="124421"/>
                  <a:pt x="534925" y="144066"/>
                </a:cubicBezTo>
                <a:cubicBezTo>
                  <a:pt x="543929" y="163711"/>
                  <a:pt x="551296" y="185062"/>
                  <a:pt x="557026" y="208118"/>
                </a:cubicBezTo>
                <a:cubicBezTo>
                  <a:pt x="562756" y="231174"/>
                  <a:pt x="566712" y="253207"/>
                  <a:pt x="568895" y="274216"/>
                </a:cubicBezTo>
                <a:cubicBezTo>
                  <a:pt x="571078" y="295226"/>
                  <a:pt x="572169" y="317054"/>
                  <a:pt x="572169" y="339700"/>
                </a:cubicBezTo>
                <a:cubicBezTo>
                  <a:pt x="572169" y="391542"/>
                  <a:pt x="564734" y="437791"/>
                  <a:pt x="549864" y="478446"/>
                </a:cubicBezTo>
                <a:cubicBezTo>
                  <a:pt x="534993" y="519100"/>
                  <a:pt x="514393" y="552388"/>
                  <a:pt x="488063" y="578309"/>
                </a:cubicBezTo>
                <a:cubicBezTo>
                  <a:pt x="461733" y="604230"/>
                  <a:pt x="431105" y="623875"/>
                  <a:pt x="396180" y="637245"/>
                </a:cubicBezTo>
                <a:cubicBezTo>
                  <a:pt x="361255" y="650615"/>
                  <a:pt x="323056" y="657300"/>
                  <a:pt x="281583" y="657300"/>
                </a:cubicBezTo>
                <a:cubicBezTo>
                  <a:pt x="250750" y="657300"/>
                  <a:pt x="222715" y="654367"/>
                  <a:pt x="197476" y="648500"/>
                </a:cubicBezTo>
                <a:cubicBezTo>
                  <a:pt x="172237" y="642634"/>
                  <a:pt x="150341" y="634653"/>
                  <a:pt x="131787" y="624558"/>
                </a:cubicBezTo>
                <a:cubicBezTo>
                  <a:pt x="113233" y="614462"/>
                  <a:pt x="96794" y="601638"/>
                  <a:pt x="82469" y="586085"/>
                </a:cubicBezTo>
                <a:cubicBezTo>
                  <a:pt x="68144" y="570533"/>
                  <a:pt x="56275" y="553957"/>
                  <a:pt x="46862" y="536358"/>
                </a:cubicBezTo>
                <a:cubicBezTo>
                  <a:pt x="37449" y="518759"/>
                  <a:pt x="29468" y="498568"/>
                  <a:pt x="22919" y="475785"/>
                </a:cubicBezTo>
                <a:cubicBezTo>
                  <a:pt x="16371" y="453002"/>
                  <a:pt x="11391" y="430424"/>
                  <a:pt x="7981" y="408050"/>
                </a:cubicBezTo>
                <a:cubicBezTo>
                  <a:pt x="4570" y="385676"/>
                  <a:pt x="1910" y="360710"/>
                  <a:pt x="0" y="333152"/>
                </a:cubicBezTo>
                <a:cubicBezTo>
                  <a:pt x="0" y="126058"/>
                  <a:pt x="95498" y="15007"/>
                  <a:pt x="2864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" dist="12700" dir="2700000" algn="tl" rotWithShape="0">
              <a:prstClr val="black">
                <a:alpha val="52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95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A495F5B-3A47-4673-8172-F64262267B3B}"/>
              </a:ext>
            </a:extLst>
          </p:cNvPr>
          <p:cNvSpPr txBox="1"/>
          <p:nvPr/>
        </p:nvSpPr>
        <p:spPr>
          <a:xfrm>
            <a:off x="7038630" y="1656865"/>
            <a:ext cx="738295" cy="414555"/>
          </a:xfrm>
          <a:custGeom>
            <a:avLst/>
            <a:gdLst>
              <a:gd name="connsiteX0" fmla="*/ 291405 w 1170607"/>
              <a:gd name="connsiteY0" fmla="*/ 148159 h 657300"/>
              <a:gd name="connsiteX1" fmla="*/ 271760 w 1170607"/>
              <a:gd name="connsiteY1" fmla="*/ 151024 h 657300"/>
              <a:gd name="connsiteX2" fmla="*/ 256003 w 1170607"/>
              <a:gd name="connsiteY2" fmla="*/ 160642 h 657300"/>
              <a:gd name="connsiteX3" fmla="*/ 243929 w 1170607"/>
              <a:gd name="connsiteY3" fmla="*/ 174352 h 657300"/>
              <a:gd name="connsiteX4" fmla="*/ 234925 w 1170607"/>
              <a:gd name="connsiteY4" fmla="*/ 193179 h 657300"/>
              <a:gd name="connsiteX5" fmla="*/ 228377 w 1170607"/>
              <a:gd name="connsiteY5" fmla="*/ 214257 h 657300"/>
              <a:gd name="connsiteX6" fmla="*/ 223875 w 1170607"/>
              <a:gd name="connsiteY6" fmla="*/ 238814 h 657300"/>
              <a:gd name="connsiteX7" fmla="*/ 221214 w 1170607"/>
              <a:gd name="connsiteY7" fmla="*/ 263779 h 657300"/>
              <a:gd name="connsiteX8" fmla="*/ 219782 w 1170607"/>
              <a:gd name="connsiteY8" fmla="*/ 290792 h 657300"/>
              <a:gd name="connsiteX9" fmla="*/ 219372 w 1170607"/>
              <a:gd name="connsiteY9" fmla="*/ 316372 h 657300"/>
              <a:gd name="connsiteX10" fmla="*/ 219372 w 1170607"/>
              <a:gd name="connsiteY10" fmla="*/ 341747 h 657300"/>
              <a:gd name="connsiteX11" fmla="*/ 219372 w 1170607"/>
              <a:gd name="connsiteY11" fmla="*/ 349523 h 657300"/>
              <a:gd name="connsiteX12" fmla="*/ 219782 w 1170607"/>
              <a:gd name="connsiteY12" fmla="*/ 377763 h 657300"/>
              <a:gd name="connsiteX13" fmla="*/ 221623 w 1170607"/>
              <a:gd name="connsiteY13" fmla="*/ 407845 h 657300"/>
              <a:gd name="connsiteX14" fmla="*/ 225512 w 1170607"/>
              <a:gd name="connsiteY14" fmla="*/ 438950 h 657300"/>
              <a:gd name="connsiteX15" fmla="*/ 232674 w 1170607"/>
              <a:gd name="connsiteY15" fmla="*/ 466576 h 657300"/>
              <a:gd name="connsiteX16" fmla="*/ 243929 w 1170607"/>
              <a:gd name="connsiteY16" fmla="*/ 490314 h 657300"/>
              <a:gd name="connsiteX17" fmla="*/ 260505 w 1170607"/>
              <a:gd name="connsiteY17" fmla="*/ 505662 h 657300"/>
              <a:gd name="connsiteX18" fmla="*/ 283220 w 1170607"/>
              <a:gd name="connsiteY18" fmla="*/ 511597 h 657300"/>
              <a:gd name="connsiteX19" fmla="*/ 308800 w 1170607"/>
              <a:gd name="connsiteY19" fmla="*/ 505458 h 657300"/>
              <a:gd name="connsiteX20" fmla="*/ 327217 w 1170607"/>
              <a:gd name="connsiteY20" fmla="*/ 490724 h 657300"/>
              <a:gd name="connsiteX21" fmla="*/ 339291 w 1170607"/>
              <a:gd name="connsiteY21" fmla="*/ 466986 h 657300"/>
              <a:gd name="connsiteX22" fmla="*/ 346658 w 1170607"/>
              <a:gd name="connsiteY22" fmla="*/ 440178 h 657300"/>
              <a:gd name="connsiteX23" fmla="*/ 350341 w 1170607"/>
              <a:gd name="connsiteY23" fmla="*/ 409482 h 657300"/>
              <a:gd name="connsiteX24" fmla="*/ 351774 w 1170607"/>
              <a:gd name="connsiteY24" fmla="*/ 380628 h 657300"/>
              <a:gd name="connsiteX25" fmla="*/ 351978 w 1170607"/>
              <a:gd name="connsiteY25" fmla="*/ 353207 h 657300"/>
              <a:gd name="connsiteX26" fmla="*/ 351978 w 1170607"/>
              <a:gd name="connsiteY26" fmla="*/ 347886 h 657300"/>
              <a:gd name="connsiteX27" fmla="*/ 353615 w 1170607"/>
              <a:gd name="connsiteY27" fmla="*/ 304503 h 657300"/>
              <a:gd name="connsiteX28" fmla="*/ 353820 w 1170607"/>
              <a:gd name="connsiteY28" fmla="*/ 288131 h 657300"/>
              <a:gd name="connsiteX29" fmla="*/ 354025 w 1170607"/>
              <a:gd name="connsiteY29" fmla="*/ 265007 h 657300"/>
              <a:gd name="connsiteX30" fmla="*/ 352797 w 1170607"/>
              <a:gd name="connsiteY30" fmla="*/ 239837 h 657300"/>
              <a:gd name="connsiteX31" fmla="*/ 349523 w 1170607"/>
              <a:gd name="connsiteY31" fmla="*/ 212824 h 657300"/>
              <a:gd name="connsiteX32" fmla="*/ 342770 w 1170607"/>
              <a:gd name="connsiteY32" fmla="*/ 188677 h 657300"/>
              <a:gd name="connsiteX33" fmla="*/ 331514 w 1170607"/>
              <a:gd name="connsiteY33" fmla="*/ 167190 h 657300"/>
              <a:gd name="connsiteX34" fmla="*/ 314734 w 1170607"/>
              <a:gd name="connsiteY34" fmla="*/ 153684 h 657300"/>
              <a:gd name="connsiteX35" fmla="*/ 291405 w 1170607"/>
              <a:gd name="connsiteY35" fmla="*/ 148159 h 657300"/>
              <a:gd name="connsiteX36" fmla="*/ 892299 w 1170607"/>
              <a:gd name="connsiteY36" fmla="*/ 2457 h 657300"/>
              <a:gd name="connsiteX37" fmla="*/ 974154 w 1170607"/>
              <a:gd name="connsiteY37" fmla="*/ 9210 h 657300"/>
              <a:gd name="connsiteX38" fmla="*/ 1048233 w 1170607"/>
              <a:gd name="connsiteY38" fmla="*/ 30902 h 657300"/>
              <a:gd name="connsiteX39" fmla="*/ 1109011 w 1170607"/>
              <a:gd name="connsiteY39" fmla="*/ 67737 h 657300"/>
              <a:gd name="connsiteX40" fmla="*/ 1149734 w 1170607"/>
              <a:gd name="connsiteY40" fmla="*/ 121966 h 657300"/>
              <a:gd name="connsiteX41" fmla="*/ 1164878 w 1170607"/>
              <a:gd name="connsiteY41" fmla="*/ 193999 h 657300"/>
              <a:gd name="connsiteX42" fmla="*/ 1154850 w 1170607"/>
              <a:gd name="connsiteY42" fmla="*/ 258664 h 657300"/>
              <a:gd name="connsiteX43" fmla="*/ 1129475 w 1170607"/>
              <a:gd name="connsiteY43" fmla="*/ 309415 h 657300"/>
              <a:gd name="connsiteX44" fmla="*/ 1091003 w 1170607"/>
              <a:gd name="connsiteY44" fmla="*/ 351980 h 657300"/>
              <a:gd name="connsiteX45" fmla="*/ 1046187 w 1170607"/>
              <a:gd name="connsiteY45" fmla="*/ 389429 h 657300"/>
              <a:gd name="connsiteX46" fmla="*/ 996869 w 1170607"/>
              <a:gd name="connsiteY46" fmla="*/ 427287 h 657300"/>
              <a:gd name="connsiteX47" fmla="*/ 949598 w 1170607"/>
              <a:gd name="connsiteY47" fmla="*/ 469033 h 657300"/>
              <a:gd name="connsiteX48" fmla="*/ 1034932 w 1170607"/>
              <a:gd name="connsiteY48" fmla="*/ 467396 h 657300"/>
              <a:gd name="connsiteX49" fmla="*/ 1122313 w 1170607"/>
              <a:gd name="connsiteY49" fmla="*/ 465759 h 657300"/>
              <a:gd name="connsiteX50" fmla="*/ 1160580 w 1170607"/>
              <a:gd name="connsiteY50" fmla="*/ 484790 h 657300"/>
              <a:gd name="connsiteX51" fmla="*/ 1170607 w 1170607"/>
              <a:gd name="connsiteY51" fmla="*/ 539429 h 657300"/>
              <a:gd name="connsiteX52" fmla="*/ 1169380 w 1170607"/>
              <a:gd name="connsiteY52" fmla="*/ 576878 h 657300"/>
              <a:gd name="connsiteX53" fmla="*/ 1168152 w 1170607"/>
              <a:gd name="connsiteY53" fmla="*/ 617191 h 657300"/>
              <a:gd name="connsiteX54" fmla="*/ 1168152 w 1170607"/>
              <a:gd name="connsiteY54" fmla="*/ 624558 h 657300"/>
              <a:gd name="connsiteX55" fmla="*/ 1167333 w 1170607"/>
              <a:gd name="connsiteY55" fmla="*/ 633972 h 657300"/>
              <a:gd name="connsiteX56" fmla="*/ 1162831 w 1170607"/>
              <a:gd name="connsiteY56" fmla="*/ 640111 h 657300"/>
              <a:gd name="connsiteX57" fmla="*/ 1151781 w 1170607"/>
              <a:gd name="connsiteY57" fmla="*/ 644204 h 657300"/>
              <a:gd name="connsiteX58" fmla="*/ 1122313 w 1170607"/>
              <a:gd name="connsiteY58" fmla="*/ 644204 h 657300"/>
              <a:gd name="connsiteX59" fmla="*/ 989707 w 1170607"/>
              <a:gd name="connsiteY59" fmla="*/ 640930 h 657300"/>
              <a:gd name="connsiteX60" fmla="*/ 631998 w 1170607"/>
              <a:gd name="connsiteY60" fmla="*/ 647478 h 657300"/>
              <a:gd name="connsiteX61" fmla="*/ 631998 w 1170607"/>
              <a:gd name="connsiteY61" fmla="*/ 639292 h 657300"/>
              <a:gd name="connsiteX62" fmla="*/ 621971 w 1170607"/>
              <a:gd name="connsiteY62" fmla="*/ 624558 h 657300"/>
              <a:gd name="connsiteX63" fmla="*/ 618083 w 1170607"/>
              <a:gd name="connsiteY63" fmla="*/ 600002 h 657300"/>
              <a:gd name="connsiteX64" fmla="*/ 618083 w 1170607"/>
              <a:gd name="connsiteY64" fmla="*/ 480493 h 657300"/>
              <a:gd name="connsiteX65" fmla="*/ 645914 w 1170607"/>
              <a:gd name="connsiteY65" fmla="*/ 452662 h 657300"/>
              <a:gd name="connsiteX66" fmla="*/ 807169 w 1170607"/>
              <a:gd name="connsiteY66" fmla="*/ 342157 h 657300"/>
              <a:gd name="connsiteX67" fmla="*/ 832544 w 1170607"/>
              <a:gd name="connsiteY67" fmla="*/ 322512 h 657300"/>
              <a:gd name="connsiteX68" fmla="*/ 920948 w 1170607"/>
              <a:gd name="connsiteY68" fmla="*/ 199729 h 657300"/>
              <a:gd name="connsiteX69" fmla="*/ 910921 w 1170607"/>
              <a:gd name="connsiteY69" fmla="*/ 172716 h 657300"/>
              <a:gd name="connsiteX70" fmla="*/ 884113 w 1170607"/>
              <a:gd name="connsiteY70" fmla="*/ 162894 h 657300"/>
              <a:gd name="connsiteX71" fmla="*/ 861398 w 1170607"/>
              <a:gd name="connsiteY71" fmla="*/ 169237 h 657300"/>
              <a:gd name="connsiteX72" fmla="*/ 849939 w 1170607"/>
              <a:gd name="connsiteY72" fmla="*/ 184790 h 657300"/>
              <a:gd name="connsiteX73" fmla="*/ 845027 w 1170607"/>
              <a:gd name="connsiteY73" fmla="*/ 203412 h 657300"/>
              <a:gd name="connsiteX74" fmla="*/ 839707 w 1170607"/>
              <a:gd name="connsiteY74" fmla="*/ 220602 h 657300"/>
              <a:gd name="connsiteX75" fmla="*/ 829270 w 1170607"/>
              <a:gd name="connsiteY75" fmla="*/ 230015 h 657300"/>
              <a:gd name="connsiteX76" fmla="*/ 639365 w 1170607"/>
              <a:gd name="connsiteY76" fmla="*/ 230015 h 657300"/>
              <a:gd name="connsiteX77" fmla="*/ 616446 w 1170607"/>
              <a:gd name="connsiteY77" fmla="*/ 217737 h 657300"/>
              <a:gd name="connsiteX78" fmla="*/ 644686 w 1170607"/>
              <a:gd name="connsiteY78" fmla="*/ 116441 h 657300"/>
              <a:gd name="connsiteX79" fmla="*/ 703622 w 1170607"/>
              <a:gd name="connsiteY79" fmla="*/ 49524 h 657300"/>
              <a:gd name="connsiteX80" fmla="*/ 786705 w 1170607"/>
              <a:gd name="connsiteY80" fmla="*/ 13712 h 657300"/>
              <a:gd name="connsiteX81" fmla="*/ 892299 w 1170607"/>
              <a:gd name="connsiteY81" fmla="*/ 2457 h 657300"/>
              <a:gd name="connsiteX82" fmla="*/ 286494 w 1170607"/>
              <a:gd name="connsiteY82" fmla="*/ 0 h 657300"/>
              <a:gd name="connsiteX83" fmla="*/ 377149 w 1170607"/>
              <a:gd name="connsiteY83" fmla="*/ 11255 h 657300"/>
              <a:gd name="connsiteX84" fmla="*/ 447340 w 1170607"/>
              <a:gd name="connsiteY84" fmla="*/ 41337 h 657300"/>
              <a:gd name="connsiteX85" fmla="*/ 498909 w 1170607"/>
              <a:gd name="connsiteY85" fmla="*/ 87381 h 657300"/>
              <a:gd name="connsiteX86" fmla="*/ 534925 w 1170607"/>
              <a:gd name="connsiteY86" fmla="*/ 144066 h 657300"/>
              <a:gd name="connsiteX87" fmla="*/ 557026 w 1170607"/>
              <a:gd name="connsiteY87" fmla="*/ 208118 h 657300"/>
              <a:gd name="connsiteX88" fmla="*/ 568895 w 1170607"/>
              <a:gd name="connsiteY88" fmla="*/ 274216 h 657300"/>
              <a:gd name="connsiteX89" fmla="*/ 572169 w 1170607"/>
              <a:gd name="connsiteY89" fmla="*/ 339700 h 657300"/>
              <a:gd name="connsiteX90" fmla="*/ 549864 w 1170607"/>
              <a:gd name="connsiteY90" fmla="*/ 478445 h 657300"/>
              <a:gd name="connsiteX91" fmla="*/ 488063 w 1170607"/>
              <a:gd name="connsiteY91" fmla="*/ 578309 h 657300"/>
              <a:gd name="connsiteX92" fmla="*/ 396180 w 1170607"/>
              <a:gd name="connsiteY92" fmla="*/ 637245 h 657300"/>
              <a:gd name="connsiteX93" fmla="*/ 281583 w 1170607"/>
              <a:gd name="connsiteY93" fmla="*/ 657300 h 657300"/>
              <a:gd name="connsiteX94" fmla="*/ 197476 w 1170607"/>
              <a:gd name="connsiteY94" fmla="*/ 648500 h 657300"/>
              <a:gd name="connsiteX95" fmla="*/ 131787 w 1170607"/>
              <a:gd name="connsiteY95" fmla="*/ 624557 h 657300"/>
              <a:gd name="connsiteX96" fmla="*/ 82469 w 1170607"/>
              <a:gd name="connsiteY96" fmla="*/ 586085 h 657300"/>
              <a:gd name="connsiteX97" fmla="*/ 46862 w 1170607"/>
              <a:gd name="connsiteY97" fmla="*/ 536358 h 657300"/>
              <a:gd name="connsiteX98" fmla="*/ 22919 w 1170607"/>
              <a:gd name="connsiteY98" fmla="*/ 475785 h 657300"/>
              <a:gd name="connsiteX99" fmla="*/ 7981 w 1170607"/>
              <a:gd name="connsiteY99" fmla="*/ 408050 h 657300"/>
              <a:gd name="connsiteX100" fmla="*/ 0 w 1170607"/>
              <a:gd name="connsiteY100" fmla="*/ 333152 h 657300"/>
              <a:gd name="connsiteX101" fmla="*/ 286494 w 1170607"/>
              <a:gd name="connsiteY101" fmla="*/ 0 h 6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70607" h="657300">
                <a:moveTo>
                  <a:pt x="291405" y="148159"/>
                </a:moveTo>
                <a:cubicBezTo>
                  <a:pt x="284311" y="148159"/>
                  <a:pt x="277763" y="149114"/>
                  <a:pt x="271760" y="151024"/>
                </a:cubicBezTo>
                <a:cubicBezTo>
                  <a:pt x="265757" y="152933"/>
                  <a:pt x="260505" y="156139"/>
                  <a:pt x="256003" y="160642"/>
                </a:cubicBezTo>
                <a:cubicBezTo>
                  <a:pt x="251501" y="165144"/>
                  <a:pt x="247476" y="169714"/>
                  <a:pt x="243929" y="174352"/>
                </a:cubicBezTo>
                <a:cubicBezTo>
                  <a:pt x="240382" y="178991"/>
                  <a:pt x="237381" y="185266"/>
                  <a:pt x="234925" y="193179"/>
                </a:cubicBezTo>
                <a:cubicBezTo>
                  <a:pt x="232469" y="201092"/>
                  <a:pt x="230287" y="208118"/>
                  <a:pt x="228377" y="214257"/>
                </a:cubicBezTo>
                <a:cubicBezTo>
                  <a:pt x="226467" y="220396"/>
                  <a:pt x="224966" y="228582"/>
                  <a:pt x="223875" y="238814"/>
                </a:cubicBezTo>
                <a:cubicBezTo>
                  <a:pt x="222783" y="249045"/>
                  <a:pt x="221896" y="257367"/>
                  <a:pt x="221214" y="263779"/>
                </a:cubicBezTo>
                <a:cubicBezTo>
                  <a:pt x="220532" y="270191"/>
                  <a:pt x="220055" y="279196"/>
                  <a:pt x="219782" y="290792"/>
                </a:cubicBezTo>
                <a:cubicBezTo>
                  <a:pt x="219509" y="302388"/>
                  <a:pt x="219372" y="310915"/>
                  <a:pt x="219372" y="316372"/>
                </a:cubicBezTo>
                <a:cubicBezTo>
                  <a:pt x="219372" y="321829"/>
                  <a:pt x="219372" y="330287"/>
                  <a:pt x="219372" y="341747"/>
                </a:cubicBezTo>
                <a:cubicBezTo>
                  <a:pt x="219372" y="345294"/>
                  <a:pt x="219372" y="347886"/>
                  <a:pt x="219372" y="349523"/>
                </a:cubicBezTo>
                <a:cubicBezTo>
                  <a:pt x="219372" y="360164"/>
                  <a:pt x="219509" y="369578"/>
                  <a:pt x="219782" y="377763"/>
                </a:cubicBezTo>
                <a:cubicBezTo>
                  <a:pt x="220055" y="385949"/>
                  <a:pt x="220668" y="395976"/>
                  <a:pt x="221623" y="407845"/>
                </a:cubicBezTo>
                <a:cubicBezTo>
                  <a:pt x="222578" y="419714"/>
                  <a:pt x="223875" y="430082"/>
                  <a:pt x="225512" y="438950"/>
                </a:cubicBezTo>
                <a:cubicBezTo>
                  <a:pt x="227149" y="447818"/>
                  <a:pt x="229536" y="457027"/>
                  <a:pt x="232674" y="466576"/>
                </a:cubicBezTo>
                <a:cubicBezTo>
                  <a:pt x="235812" y="476126"/>
                  <a:pt x="239563" y="484039"/>
                  <a:pt x="243929" y="490314"/>
                </a:cubicBezTo>
                <a:cubicBezTo>
                  <a:pt x="248295" y="496590"/>
                  <a:pt x="253820" y="501706"/>
                  <a:pt x="260505" y="505662"/>
                </a:cubicBezTo>
                <a:cubicBezTo>
                  <a:pt x="267190" y="509619"/>
                  <a:pt x="274761" y="511597"/>
                  <a:pt x="283220" y="511597"/>
                </a:cubicBezTo>
                <a:cubicBezTo>
                  <a:pt x="292770" y="511597"/>
                  <a:pt x="301296" y="509551"/>
                  <a:pt x="308800" y="505458"/>
                </a:cubicBezTo>
                <a:cubicBezTo>
                  <a:pt x="316303" y="501365"/>
                  <a:pt x="322442" y="496454"/>
                  <a:pt x="327217" y="490724"/>
                </a:cubicBezTo>
                <a:cubicBezTo>
                  <a:pt x="331992" y="484994"/>
                  <a:pt x="336017" y="477081"/>
                  <a:pt x="339291" y="466986"/>
                </a:cubicBezTo>
                <a:cubicBezTo>
                  <a:pt x="342565" y="456890"/>
                  <a:pt x="345021" y="447954"/>
                  <a:pt x="346658" y="440178"/>
                </a:cubicBezTo>
                <a:cubicBezTo>
                  <a:pt x="348295" y="432402"/>
                  <a:pt x="349523" y="422170"/>
                  <a:pt x="350341" y="409482"/>
                </a:cubicBezTo>
                <a:cubicBezTo>
                  <a:pt x="351160" y="396795"/>
                  <a:pt x="351637" y="387177"/>
                  <a:pt x="351774" y="380628"/>
                </a:cubicBezTo>
                <a:cubicBezTo>
                  <a:pt x="351910" y="374080"/>
                  <a:pt x="351978" y="364939"/>
                  <a:pt x="351978" y="353207"/>
                </a:cubicBezTo>
                <a:cubicBezTo>
                  <a:pt x="351978" y="350751"/>
                  <a:pt x="351978" y="348977"/>
                  <a:pt x="351978" y="347886"/>
                </a:cubicBezTo>
                <a:cubicBezTo>
                  <a:pt x="353070" y="338609"/>
                  <a:pt x="353615" y="324148"/>
                  <a:pt x="353615" y="304503"/>
                </a:cubicBezTo>
                <a:cubicBezTo>
                  <a:pt x="353615" y="303138"/>
                  <a:pt x="353684" y="297681"/>
                  <a:pt x="353820" y="288131"/>
                </a:cubicBezTo>
                <a:cubicBezTo>
                  <a:pt x="353956" y="278582"/>
                  <a:pt x="354025" y="270874"/>
                  <a:pt x="354025" y="265007"/>
                </a:cubicBezTo>
                <a:cubicBezTo>
                  <a:pt x="354025" y="259141"/>
                  <a:pt x="353615" y="250751"/>
                  <a:pt x="352797" y="239837"/>
                </a:cubicBezTo>
                <a:cubicBezTo>
                  <a:pt x="351978" y="228923"/>
                  <a:pt x="350887" y="219919"/>
                  <a:pt x="349523" y="212824"/>
                </a:cubicBezTo>
                <a:cubicBezTo>
                  <a:pt x="348158" y="205730"/>
                  <a:pt x="345907" y="197681"/>
                  <a:pt x="342770" y="188677"/>
                </a:cubicBezTo>
                <a:cubicBezTo>
                  <a:pt x="339632" y="179673"/>
                  <a:pt x="335880" y="172511"/>
                  <a:pt x="331514" y="167190"/>
                </a:cubicBezTo>
                <a:cubicBezTo>
                  <a:pt x="327149" y="161869"/>
                  <a:pt x="321555" y="157367"/>
                  <a:pt x="314734" y="153684"/>
                </a:cubicBezTo>
                <a:cubicBezTo>
                  <a:pt x="307913" y="150000"/>
                  <a:pt x="300136" y="148159"/>
                  <a:pt x="291405" y="148159"/>
                </a:cubicBezTo>
                <a:close/>
                <a:moveTo>
                  <a:pt x="892299" y="2457"/>
                </a:moveTo>
                <a:cubicBezTo>
                  <a:pt x="920948" y="2457"/>
                  <a:pt x="948233" y="4708"/>
                  <a:pt x="974154" y="9210"/>
                </a:cubicBezTo>
                <a:cubicBezTo>
                  <a:pt x="1000075" y="13712"/>
                  <a:pt x="1024768" y="20942"/>
                  <a:pt x="1048233" y="30902"/>
                </a:cubicBezTo>
                <a:cubicBezTo>
                  <a:pt x="1071699" y="40861"/>
                  <a:pt x="1091958" y="53139"/>
                  <a:pt x="1109011" y="67737"/>
                </a:cubicBezTo>
                <a:cubicBezTo>
                  <a:pt x="1126064" y="82334"/>
                  <a:pt x="1139639" y="100411"/>
                  <a:pt x="1149734" y="121966"/>
                </a:cubicBezTo>
                <a:cubicBezTo>
                  <a:pt x="1159830" y="143521"/>
                  <a:pt x="1164878" y="167532"/>
                  <a:pt x="1164878" y="193999"/>
                </a:cubicBezTo>
                <a:cubicBezTo>
                  <a:pt x="1164878" y="217191"/>
                  <a:pt x="1161535" y="238746"/>
                  <a:pt x="1154850" y="258664"/>
                </a:cubicBezTo>
                <a:cubicBezTo>
                  <a:pt x="1148165" y="278583"/>
                  <a:pt x="1139707" y="295499"/>
                  <a:pt x="1129475" y="309415"/>
                </a:cubicBezTo>
                <a:cubicBezTo>
                  <a:pt x="1119243" y="323330"/>
                  <a:pt x="1106419" y="337519"/>
                  <a:pt x="1091003" y="351980"/>
                </a:cubicBezTo>
                <a:cubicBezTo>
                  <a:pt x="1075587" y="366441"/>
                  <a:pt x="1060648" y="378924"/>
                  <a:pt x="1046187" y="389429"/>
                </a:cubicBezTo>
                <a:cubicBezTo>
                  <a:pt x="1031726" y="399933"/>
                  <a:pt x="1015287" y="412553"/>
                  <a:pt x="996869" y="427287"/>
                </a:cubicBezTo>
                <a:cubicBezTo>
                  <a:pt x="978452" y="442021"/>
                  <a:pt x="962694" y="455936"/>
                  <a:pt x="949598" y="469033"/>
                </a:cubicBezTo>
                <a:cubicBezTo>
                  <a:pt x="968151" y="469033"/>
                  <a:pt x="996596" y="468487"/>
                  <a:pt x="1034932" y="467396"/>
                </a:cubicBezTo>
                <a:cubicBezTo>
                  <a:pt x="1073267" y="466305"/>
                  <a:pt x="1102394" y="465759"/>
                  <a:pt x="1122313" y="465759"/>
                </a:cubicBezTo>
                <a:cubicBezTo>
                  <a:pt x="1141139" y="465759"/>
                  <a:pt x="1153895" y="472103"/>
                  <a:pt x="1160580" y="484790"/>
                </a:cubicBezTo>
                <a:cubicBezTo>
                  <a:pt x="1167265" y="497478"/>
                  <a:pt x="1170607" y="515691"/>
                  <a:pt x="1170607" y="539429"/>
                </a:cubicBezTo>
                <a:cubicBezTo>
                  <a:pt x="1170607" y="546796"/>
                  <a:pt x="1170198" y="559279"/>
                  <a:pt x="1169380" y="576878"/>
                </a:cubicBezTo>
                <a:cubicBezTo>
                  <a:pt x="1168561" y="594477"/>
                  <a:pt x="1168152" y="607914"/>
                  <a:pt x="1168152" y="617191"/>
                </a:cubicBezTo>
                <a:lnTo>
                  <a:pt x="1168152" y="624558"/>
                </a:lnTo>
                <a:cubicBezTo>
                  <a:pt x="1168152" y="628651"/>
                  <a:pt x="1167879" y="631789"/>
                  <a:pt x="1167333" y="633972"/>
                </a:cubicBezTo>
                <a:cubicBezTo>
                  <a:pt x="1166787" y="636155"/>
                  <a:pt x="1165287" y="638201"/>
                  <a:pt x="1162831" y="640111"/>
                </a:cubicBezTo>
                <a:cubicBezTo>
                  <a:pt x="1160375" y="642021"/>
                  <a:pt x="1156692" y="643385"/>
                  <a:pt x="1151781" y="644204"/>
                </a:cubicBezTo>
                <a:lnTo>
                  <a:pt x="1122313" y="644204"/>
                </a:lnTo>
                <a:cubicBezTo>
                  <a:pt x="1101576" y="643658"/>
                  <a:pt x="1057374" y="642567"/>
                  <a:pt x="989707" y="640930"/>
                </a:cubicBezTo>
                <a:cubicBezTo>
                  <a:pt x="880566" y="640930"/>
                  <a:pt x="761330" y="643112"/>
                  <a:pt x="631998" y="647478"/>
                </a:cubicBezTo>
                <a:lnTo>
                  <a:pt x="631998" y="639292"/>
                </a:lnTo>
                <a:cubicBezTo>
                  <a:pt x="627906" y="636837"/>
                  <a:pt x="624563" y="631925"/>
                  <a:pt x="621971" y="624558"/>
                </a:cubicBezTo>
                <a:cubicBezTo>
                  <a:pt x="619379" y="617191"/>
                  <a:pt x="618083" y="609006"/>
                  <a:pt x="618083" y="600002"/>
                </a:cubicBezTo>
                <a:lnTo>
                  <a:pt x="618083" y="480493"/>
                </a:lnTo>
                <a:cubicBezTo>
                  <a:pt x="618083" y="474217"/>
                  <a:pt x="627360" y="464940"/>
                  <a:pt x="645914" y="452662"/>
                </a:cubicBezTo>
                <a:cubicBezTo>
                  <a:pt x="720948" y="401912"/>
                  <a:pt x="774700" y="365077"/>
                  <a:pt x="807169" y="342157"/>
                </a:cubicBezTo>
                <a:lnTo>
                  <a:pt x="832544" y="322512"/>
                </a:lnTo>
                <a:cubicBezTo>
                  <a:pt x="891480" y="276673"/>
                  <a:pt x="920948" y="235745"/>
                  <a:pt x="920948" y="199729"/>
                </a:cubicBezTo>
                <a:cubicBezTo>
                  <a:pt x="920948" y="188269"/>
                  <a:pt x="917606" y="179265"/>
                  <a:pt x="910921" y="172716"/>
                </a:cubicBezTo>
                <a:cubicBezTo>
                  <a:pt x="904236" y="166168"/>
                  <a:pt x="895300" y="162894"/>
                  <a:pt x="884113" y="162894"/>
                </a:cubicBezTo>
                <a:cubicBezTo>
                  <a:pt x="874563" y="162894"/>
                  <a:pt x="866992" y="165008"/>
                  <a:pt x="861398" y="169237"/>
                </a:cubicBezTo>
                <a:cubicBezTo>
                  <a:pt x="855805" y="173467"/>
                  <a:pt x="851985" y="178651"/>
                  <a:pt x="849939" y="184790"/>
                </a:cubicBezTo>
                <a:cubicBezTo>
                  <a:pt x="847892" y="190929"/>
                  <a:pt x="846255" y="197136"/>
                  <a:pt x="845027" y="203412"/>
                </a:cubicBezTo>
                <a:cubicBezTo>
                  <a:pt x="843799" y="209688"/>
                  <a:pt x="842026" y="215417"/>
                  <a:pt x="839707" y="220602"/>
                </a:cubicBezTo>
                <a:cubicBezTo>
                  <a:pt x="837387" y="225786"/>
                  <a:pt x="833909" y="228924"/>
                  <a:pt x="829270" y="230015"/>
                </a:cubicBezTo>
                <a:lnTo>
                  <a:pt x="639365" y="230015"/>
                </a:lnTo>
                <a:cubicBezTo>
                  <a:pt x="624086" y="230015"/>
                  <a:pt x="616446" y="225922"/>
                  <a:pt x="616446" y="217737"/>
                </a:cubicBezTo>
                <a:cubicBezTo>
                  <a:pt x="620539" y="178446"/>
                  <a:pt x="629952" y="144681"/>
                  <a:pt x="644686" y="116441"/>
                </a:cubicBezTo>
                <a:cubicBezTo>
                  <a:pt x="659420" y="88200"/>
                  <a:pt x="679065" y="65895"/>
                  <a:pt x="703622" y="49524"/>
                </a:cubicBezTo>
                <a:cubicBezTo>
                  <a:pt x="728179" y="33153"/>
                  <a:pt x="755873" y="21215"/>
                  <a:pt x="786705" y="13712"/>
                </a:cubicBezTo>
                <a:cubicBezTo>
                  <a:pt x="817537" y="6209"/>
                  <a:pt x="852735" y="2457"/>
                  <a:pt x="892299" y="2457"/>
                </a:cubicBezTo>
                <a:close/>
                <a:moveTo>
                  <a:pt x="286494" y="0"/>
                </a:moveTo>
                <a:cubicBezTo>
                  <a:pt x="319509" y="0"/>
                  <a:pt x="349727" y="3752"/>
                  <a:pt x="377149" y="11255"/>
                </a:cubicBezTo>
                <a:cubicBezTo>
                  <a:pt x="404570" y="18759"/>
                  <a:pt x="427967" y="28786"/>
                  <a:pt x="447340" y="41337"/>
                </a:cubicBezTo>
                <a:cubicBezTo>
                  <a:pt x="466712" y="53888"/>
                  <a:pt x="483902" y="69236"/>
                  <a:pt x="498909" y="87381"/>
                </a:cubicBezTo>
                <a:cubicBezTo>
                  <a:pt x="513916" y="105526"/>
                  <a:pt x="525921" y="124420"/>
                  <a:pt x="534925" y="144066"/>
                </a:cubicBezTo>
                <a:cubicBezTo>
                  <a:pt x="543929" y="163711"/>
                  <a:pt x="551296" y="185062"/>
                  <a:pt x="557026" y="208118"/>
                </a:cubicBezTo>
                <a:cubicBezTo>
                  <a:pt x="562756" y="231174"/>
                  <a:pt x="566712" y="253206"/>
                  <a:pt x="568895" y="274216"/>
                </a:cubicBezTo>
                <a:cubicBezTo>
                  <a:pt x="571078" y="295226"/>
                  <a:pt x="572169" y="317054"/>
                  <a:pt x="572169" y="339700"/>
                </a:cubicBezTo>
                <a:cubicBezTo>
                  <a:pt x="572169" y="391542"/>
                  <a:pt x="564734" y="437791"/>
                  <a:pt x="549864" y="478445"/>
                </a:cubicBezTo>
                <a:cubicBezTo>
                  <a:pt x="534993" y="519100"/>
                  <a:pt x="514393" y="552388"/>
                  <a:pt x="488063" y="578309"/>
                </a:cubicBezTo>
                <a:cubicBezTo>
                  <a:pt x="461733" y="604230"/>
                  <a:pt x="431105" y="623875"/>
                  <a:pt x="396180" y="637245"/>
                </a:cubicBezTo>
                <a:cubicBezTo>
                  <a:pt x="361255" y="650615"/>
                  <a:pt x="323056" y="657300"/>
                  <a:pt x="281583" y="657300"/>
                </a:cubicBezTo>
                <a:cubicBezTo>
                  <a:pt x="250750" y="657300"/>
                  <a:pt x="222715" y="654366"/>
                  <a:pt x="197476" y="648500"/>
                </a:cubicBezTo>
                <a:cubicBezTo>
                  <a:pt x="172237" y="642634"/>
                  <a:pt x="150341" y="634653"/>
                  <a:pt x="131787" y="624557"/>
                </a:cubicBezTo>
                <a:cubicBezTo>
                  <a:pt x="113233" y="614462"/>
                  <a:pt x="96794" y="601638"/>
                  <a:pt x="82469" y="586085"/>
                </a:cubicBezTo>
                <a:cubicBezTo>
                  <a:pt x="68144" y="570533"/>
                  <a:pt x="56275" y="553957"/>
                  <a:pt x="46862" y="536358"/>
                </a:cubicBezTo>
                <a:cubicBezTo>
                  <a:pt x="37449" y="518759"/>
                  <a:pt x="29468" y="498568"/>
                  <a:pt x="22919" y="475785"/>
                </a:cubicBezTo>
                <a:cubicBezTo>
                  <a:pt x="16371" y="453002"/>
                  <a:pt x="11391" y="430424"/>
                  <a:pt x="7981" y="408050"/>
                </a:cubicBezTo>
                <a:cubicBezTo>
                  <a:pt x="4570" y="385676"/>
                  <a:pt x="1910" y="360710"/>
                  <a:pt x="0" y="333152"/>
                </a:cubicBezTo>
                <a:cubicBezTo>
                  <a:pt x="0" y="126058"/>
                  <a:pt x="95498" y="15007"/>
                  <a:pt x="2864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" dist="12700" dir="2700000" algn="tl" rotWithShape="0">
              <a:prstClr val="black">
                <a:alpha val="52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95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760D138-0977-4C5A-850F-93F0FE72BEB2}"/>
              </a:ext>
            </a:extLst>
          </p:cNvPr>
          <p:cNvSpPr txBox="1"/>
          <p:nvPr/>
        </p:nvSpPr>
        <p:spPr>
          <a:xfrm>
            <a:off x="4751705" y="1656962"/>
            <a:ext cx="662405" cy="414555"/>
          </a:xfrm>
          <a:custGeom>
            <a:avLst/>
            <a:gdLst>
              <a:gd name="connsiteX0" fmla="*/ 291405 w 1050279"/>
              <a:gd name="connsiteY0" fmla="*/ 148159 h 657300"/>
              <a:gd name="connsiteX1" fmla="*/ 271760 w 1050279"/>
              <a:gd name="connsiteY1" fmla="*/ 151024 h 657300"/>
              <a:gd name="connsiteX2" fmla="*/ 256003 w 1050279"/>
              <a:gd name="connsiteY2" fmla="*/ 160642 h 657300"/>
              <a:gd name="connsiteX3" fmla="*/ 243929 w 1050279"/>
              <a:gd name="connsiteY3" fmla="*/ 174352 h 657300"/>
              <a:gd name="connsiteX4" fmla="*/ 234925 w 1050279"/>
              <a:gd name="connsiteY4" fmla="*/ 193179 h 657300"/>
              <a:gd name="connsiteX5" fmla="*/ 228376 w 1050279"/>
              <a:gd name="connsiteY5" fmla="*/ 214257 h 657300"/>
              <a:gd name="connsiteX6" fmla="*/ 223874 w 1050279"/>
              <a:gd name="connsiteY6" fmla="*/ 238814 h 657300"/>
              <a:gd name="connsiteX7" fmla="*/ 221214 w 1050279"/>
              <a:gd name="connsiteY7" fmla="*/ 263779 h 657300"/>
              <a:gd name="connsiteX8" fmla="*/ 219782 w 1050279"/>
              <a:gd name="connsiteY8" fmla="*/ 290792 h 657300"/>
              <a:gd name="connsiteX9" fmla="*/ 219372 w 1050279"/>
              <a:gd name="connsiteY9" fmla="*/ 316372 h 657300"/>
              <a:gd name="connsiteX10" fmla="*/ 219372 w 1050279"/>
              <a:gd name="connsiteY10" fmla="*/ 341747 h 657300"/>
              <a:gd name="connsiteX11" fmla="*/ 219372 w 1050279"/>
              <a:gd name="connsiteY11" fmla="*/ 349523 h 657300"/>
              <a:gd name="connsiteX12" fmla="*/ 219782 w 1050279"/>
              <a:gd name="connsiteY12" fmla="*/ 377763 h 657300"/>
              <a:gd name="connsiteX13" fmla="*/ 221623 w 1050279"/>
              <a:gd name="connsiteY13" fmla="*/ 407845 h 657300"/>
              <a:gd name="connsiteX14" fmla="*/ 225512 w 1050279"/>
              <a:gd name="connsiteY14" fmla="*/ 438950 h 657300"/>
              <a:gd name="connsiteX15" fmla="*/ 232674 w 1050279"/>
              <a:gd name="connsiteY15" fmla="*/ 466576 h 657300"/>
              <a:gd name="connsiteX16" fmla="*/ 243929 w 1050279"/>
              <a:gd name="connsiteY16" fmla="*/ 490314 h 657300"/>
              <a:gd name="connsiteX17" fmla="*/ 260505 w 1050279"/>
              <a:gd name="connsiteY17" fmla="*/ 505662 h 657300"/>
              <a:gd name="connsiteX18" fmla="*/ 283220 w 1050279"/>
              <a:gd name="connsiteY18" fmla="*/ 511597 h 657300"/>
              <a:gd name="connsiteX19" fmla="*/ 308799 w 1050279"/>
              <a:gd name="connsiteY19" fmla="*/ 505458 h 657300"/>
              <a:gd name="connsiteX20" fmla="*/ 327217 w 1050279"/>
              <a:gd name="connsiteY20" fmla="*/ 490724 h 657300"/>
              <a:gd name="connsiteX21" fmla="*/ 339291 w 1050279"/>
              <a:gd name="connsiteY21" fmla="*/ 466986 h 657300"/>
              <a:gd name="connsiteX22" fmla="*/ 346658 w 1050279"/>
              <a:gd name="connsiteY22" fmla="*/ 440178 h 657300"/>
              <a:gd name="connsiteX23" fmla="*/ 350341 w 1050279"/>
              <a:gd name="connsiteY23" fmla="*/ 409482 h 657300"/>
              <a:gd name="connsiteX24" fmla="*/ 351774 w 1050279"/>
              <a:gd name="connsiteY24" fmla="*/ 380628 h 657300"/>
              <a:gd name="connsiteX25" fmla="*/ 351978 w 1050279"/>
              <a:gd name="connsiteY25" fmla="*/ 353207 h 657300"/>
              <a:gd name="connsiteX26" fmla="*/ 351978 w 1050279"/>
              <a:gd name="connsiteY26" fmla="*/ 347886 h 657300"/>
              <a:gd name="connsiteX27" fmla="*/ 353615 w 1050279"/>
              <a:gd name="connsiteY27" fmla="*/ 304503 h 657300"/>
              <a:gd name="connsiteX28" fmla="*/ 353820 w 1050279"/>
              <a:gd name="connsiteY28" fmla="*/ 288131 h 657300"/>
              <a:gd name="connsiteX29" fmla="*/ 354025 w 1050279"/>
              <a:gd name="connsiteY29" fmla="*/ 265007 h 657300"/>
              <a:gd name="connsiteX30" fmla="*/ 352797 w 1050279"/>
              <a:gd name="connsiteY30" fmla="*/ 239837 h 657300"/>
              <a:gd name="connsiteX31" fmla="*/ 349523 w 1050279"/>
              <a:gd name="connsiteY31" fmla="*/ 212824 h 657300"/>
              <a:gd name="connsiteX32" fmla="*/ 342769 w 1050279"/>
              <a:gd name="connsiteY32" fmla="*/ 188677 h 657300"/>
              <a:gd name="connsiteX33" fmla="*/ 331514 w 1050279"/>
              <a:gd name="connsiteY33" fmla="*/ 167190 h 657300"/>
              <a:gd name="connsiteX34" fmla="*/ 314734 w 1050279"/>
              <a:gd name="connsiteY34" fmla="*/ 153684 h 657300"/>
              <a:gd name="connsiteX35" fmla="*/ 291405 w 1050279"/>
              <a:gd name="connsiteY35" fmla="*/ 148159 h 657300"/>
              <a:gd name="connsiteX36" fmla="*/ 857100 w 1050279"/>
              <a:gd name="connsiteY36" fmla="*/ 18827 h 657300"/>
              <a:gd name="connsiteX37" fmla="*/ 1004440 w 1050279"/>
              <a:gd name="connsiteY37" fmla="*/ 20464 h 657300"/>
              <a:gd name="connsiteX38" fmla="*/ 1036363 w 1050279"/>
              <a:gd name="connsiteY38" fmla="*/ 18827 h 657300"/>
              <a:gd name="connsiteX39" fmla="*/ 1041479 w 1050279"/>
              <a:gd name="connsiteY39" fmla="*/ 20873 h 657300"/>
              <a:gd name="connsiteX40" fmla="*/ 1044140 w 1050279"/>
              <a:gd name="connsiteY40" fmla="*/ 27012 h 657300"/>
              <a:gd name="connsiteX41" fmla="*/ 1045163 w 1050279"/>
              <a:gd name="connsiteY41" fmla="*/ 35607 h 657300"/>
              <a:gd name="connsiteX42" fmla="*/ 1045367 w 1050279"/>
              <a:gd name="connsiteY42" fmla="*/ 49113 h 657300"/>
              <a:gd name="connsiteX43" fmla="*/ 1045367 w 1050279"/>
              <a:gd name="connsiteY43" fmla="*/ 267668 h 657300"/>
              <a:gd name="connsiteX44" fmla="*/ 1047823 w 1050279"/>
              <a:gd name="connsiteY44" fmla="*/ 450001 h 657300"/>
              <a:gd name="connsiteX45" fmla="*/ 1050279 w 1050279"/>
              <a:gd name="connsiteY45" fmla="*/ 632743 h 657300"/>
              <a:gd name="connsiteX46" fmla="*/ 991343 w 1050279"/>
              <a:gd name="connsiteY46" fmla="*/ 647477 h 657300"/>
              <a:gd name="connsiteX47" fmla="*/ 969242 w 1050279"/>
              <a:gd name="connsiteY47" fmla="*/ 647068 h 657300"/>
              <a:gd name="connsiteX48" fmla="*/ 950415 w 1050279"/>
              <a:gd name="connsiteY48" fmla="*/ 646658 h 657300"/>
              <a:gd name="connsiteX49" fmla="*/ 918082 w 1050279"/>
              <a:gd name="connsiteY49" fmla="*/ 647068 h 657300"/>
              <a:gd name="connsiteX50" fmla="*/ 887386 w 1050279"/>
              <a:gd name="connsiteY50" fmla="*/ 647477 h 657300"/>
              <a:gd name="connsiteX51" fmla="*/ 811261 w 1050279"/>
              <a:gd name="connsiteY51" fmla="*/ 645840 h 657300"/>
              <a:gd name="connsiteX52" fmla="*/ 800620 w 1050279"/>
              <a:gd name="connsiteY52" fmla="*/ 631924 h 657300"/>
              <a:gd name="connsiteX53" fmla="*/ 796527 w 1050279"/>
              <a:gd name="connsiteY53" fmla="*/ 614735 h 657300"/>
              <a:gd name="connsiteX54" fmla="*/ 798164 w 1050279"/>
              <a:gd name="connsiteY54" fmla="*/ 434653 h 657300"/>
              <a:gd name="connsiteX55" fmla="*/ 798164 w 1050279"/>
              <a:gd name="connsiteY55" fmla="*/ 256208 h 657300"/>
              <a:gd name="connsiteX56" fmla="*/ 686022 w 1050279"/>
              <a:gd name="connsiteY56" fmla="*/ 311870 h 657300"/>
              <a:gd name="connsiteX57" fmla="*/ 675790 w 1050279"/>
              <a:gd name="connsiteY57" fmla="*/ 309414 h 657300"/>
              <a:gd name="connsiteX58" fmla="*/ 672107 w 1050279"/>
              <a:gd name="connsiteY58" fmla="*/ 300410 h 657300"/>
              <a:gd name="connsiteX59" fmla="*/ 672107 w 1050279"/>
              <a:gd name="connsiteY59" fmla="*/ 241474 h 657300"/>
              <a:gd name="connsiteX60" fmla="*/ 672107 w 1050279"/>
              <a:gd name="connsiteY60" fmla="*/ 227968 h 657300"/>
              <a:gd name="connsiteX61" fmla="*/ 675790 w 1050279"/>
              <a:gd name="connsiteY61" fmla="*/ 146931 h 657300"/>
              <a:gd name="connsiteX62" fmla="*/ 693389 w 1050279"/>
              <a:gd name="connsiteY62" fmla="*/ 124011 h 657300"/>
              <a:gd name="connsiteX63" fmla="*/ 708532 w 1050279"/>
              <a:gd name="connsiteY63" fmla="*/ 116235 h 657300"/>
              <a:gd name="connsiteX64" fmla="*/ 729405 w 1050279"/>
              <a:gd name="connsiteY64" fmla="*/ 104775 h 657300"/>
              <a:gd name="connsiteX65" fmla="*/ 766445 w 1050279"/>
              <a:gd name="connsiteY65" fmla="*/ 87995 h 657300"/>
              <a:gd name="connsiteX66" fmla="*/ 815558 w 1050279"/>
              <a:gd name="connsiteY66" fmla="*/ 58118 h 657300"/>
              <a:gd name="connsiteX67" fmla="*/ 857100 w 1050279"/>
              <a:gd name="connsiteY67" fmla="*/ 18827 h 657300"/>
              <a:gd name="connsiteX68" fmla="*/ 286494 w 1050279"/>
              <a:gd name="connsiteY68" fmla="*/ 0 h 657300"/>
              <a:gd name="connsiteX69" fmla="*/ 377149 w 1050279"/>
              <a:gd name="connsiteY69" fmla="*/ 11255 h 657300"/>
              <a:gd name="connsiteX70" fmla="*/ 447340 w 1050279"/>
              <a:gd name="connsiteY70" fmla="*/ 41337 h 657300"/>
              <a:gd name="connsiteX71" fmla="*/ 498909 w 1050279"/>
              <a:gd name="connsiteY71" fmla="*/ 87381 h 657300"/>
              <a:gd name="connsiteX72" fmla="*/ 534925 w 1050279"/>
              <a:gd name="connsiteY72" fmla="*/ 144066 h 657300"/>
              <a:gd name="connsiteX73" fmla="*/ 557026 w 1050279"/>
              <a:gd name="connsiteY73" fmla="*/ 208118 h 657300"/>
              <a:gd name="connsiteX74" fmla="*/ 568895 w 1050279"/>
              <a:gd name="connsiteY74" fmla="*/ 274216 h 657300"/>
              <a:gd name="connsiteX75" fmla="*/ 572169 w 1050279"/>
              <a:gd name="connsiteY75" fmla="*/ 339700 h 657300"/>
              <a:gd name="connsiteX76" fmla="*/ 549864 w 1050279"/>
              <a:gd name="connsiteY76" fmla="*/ 478445 h 657300"/>
              <a:gd name="connsiteX77" fmla="*/ 488063 w 1050279"/>
              <a:gd name="connsiteY77" fmla="*/ 578309 h 657300"/>
              <a:gd name="connsiteX78" fmla="*/ 396180 w 1050279"/>
              <a:gd name="connsiteY78" fmla="*/ 637245 h 657300"/>
              <a:gd name="connsiteX79" fmla="*/ 281582 w 1050279"/>
              <a:gd name="connsiteY79" fmla="*/ 657300 h 657300"/>
              <a:gd name="connsiteX80" fmla="*/ 197476 w 1050279"/>
              <a:gd name="connsiteY80" fmla="*/ 648500 h 657300"/>
              <a:gd name="connsiteX81" fmla="*/ 131787 w 1050279"/>
              <a:gd name="connsiteY81" fmla="*/ 624557 h 657300"/>
              <a:gd name="connsiteX82" fmla="*/ 82469 w 1050279"/>
              <a:gd name="connsiteY82" fmla="*/ 586085 h 657300"/>
              <a:gd name="connsiteX83" fmla="*/ 46862 w 1050279"/>
              <a:gd name="connsiteY83" fmla="*/ 536358 h 657300"/>
              <a:gd name="connsiteX84" fmla="*/ 22919 w 1050279"/>
              <a:gd name="connsiteY84" fmla="*/ 475785 h 657300"/>
              <a:gd name="connsiteX85" fmla="*/ 7981 w 1050279"/>
              <a:gd name="connsiteY85" fmla="*/ 408050 h 657300"/>
              <a:gd name="connsiteX86" fmla="*/ 0 w 1050279"/>
              <a:gd name="connsiteY86" fmla="*/ 333152 h 657300"/>
              <a:gd name="connsiteX87" fmla="*/ 286494 w 1050279"/>
              <a:gd name="connsiteY87" fmla="*/ 0 h 6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050279" h="657300">
                <a:moveTo>
                  <a:pt x="291405" y="148159"/>
                </a:moveTo>
                <a:cubicBezTo>
                  <a:pt x="284311" y="148159"/>
                  <a:pt x="277763" y="149114"/>
                  <a:pt x="271760" y="151024"/>
                </a:cubicBezTo>
                <a:cubicBezTo>
                  <a:pt x="265757" y="152933"/>
                  <a:pt x="260505" y="156139"/>
                  <a:pt x="256003" y="160642"/>
                </a:cubicBezTo>
                <a:cubicBezTo>
                  <a:pt x="251501" y="165144"/>
                  <a:pt x="247476" y="169714"/>
                  <a:pt x="243929" y="174352"/>
                </a:cubicBezTo>
                <a:cubicBezTo>
                  <a:pt x="240382" y="178991"/>
                  <a:pt x="237381" y="185266"/>
                  <a:pt x="234925" y="193179"/>
                </a:cubicBezTo>
                <a:cubicBezTo>
                  <a:pt x="232469" y="201092"/>
                  <a:pt x="230286" y="208118"/>
                  <a:pt x="228376" y="214257"/>
                </a:cubicBezTo>
                <a:cubicBezTo>
                  <a:pt x="226466" y="220396"/>
                  <a:pt x="224966" y="228582"/>
                  <a:pt x="223874" y="238814"/>
                </a:cubicBezTo>
                <a:cubicBezTo>
                  <a:pt x="222783" y="249045"/>
                  <a:pt x="221896" y="257367"/>
                  <a:pt x="221214" y="263779"/>
                </a:cubicBezTo>
                <a:cubicBezTo>
                  <a:pt x="220532" y="270191"/>
                  <a:pt x="220054" y="279196"/>
                  <a:pt x="219782" y="290792"/>
                </a:cubicBezTo>
                <a:cubicBezTo>
                  <a:pt x="219509" y="302388"/>
                  <a:pt x="219372" y="310915"/>
                  <a:pt x="219372" y="316372"/>
                </a:cubicBezTo>
                <a:cubicBezTo>
                  <a:pt x="219372" y="321829"/>
                  <a:pt x="219372" y="330287"/>
                  <a:pt x="219372" y="341747"/>
                </a:cubicBezTo>
                <a:cubicBezTo>
                  <a:pt x="219372" y="345294"/>
                  <a:pt x="219372" y="347886"/>
                  <a:pt x="219372" y="349523"/>
                </a:cubicBezTo>
                <a:cubicBezTo>
                  <a:pt x="219372" y="360164"/>
                  <a:pt x="219509" y="369578"/>
                  <a:pt x="219782" y="377763"/>
                </a:cubicBezTo>
                <a:cubicBezTo>
                  <a:pt x="220054" y="385949"/>
                  <a:pt x="220668" y="395976"/>
                  <a:pt x="221623" y="407845"/>
                </a:cubicBezTo>
                <a:cubicBezTo>
                  <a:pt x="222578" y="419714"/>
                  <a:pt x="223874" y="430082"/>
                  <a:pt x="225512" y="438950"/>
                </a:cubicBezTo>
                <a:cubicBezTo>
                  <a:pt x="227149" y="447818"/>
                  <a:pt x="229536" y="457027"/>
                  <a:pt x="232674" y="466576"/>
                </a:cubicBezTo>
                <a:cubicBezTo>
                  <a:pt x="235812" y="476126"/>
                  <a:pt x="239563" y="484039"/>
                  <a:pt x="243929" y="490314"/>
                </a:cubicBezTo>
                <a:cubicBezTo>
                  <a:pt x="248295" y="496590"/>
                  <a:pt x="253820" y="501706"/>
                  <a:pt x="260505" y="505662"/>
                </a:cubicBezTo>
                <a:cubicBezTo>
                  <a:pt x="267190" y="509619"/>
                  <a:pt x="274761" y="511597"/>
                  <a:pt x="283220" y="511597"/>
                </a:cubicBezTo>
                <a:cubicBezTo>
                  <a:pt x="292769" y="511597"/>
                  <a:pt x="301296" y="509551"/>
                  <a:pt x="308799" y="505458"/>
                </a:cubicBezTo>
                <a:cubicBezTo>
                  <a:pt x="316303" y="501365"/>
                  <a:pt x="322442" y="496454"/>
                  <a:pt x="327217" y="490724"/>
                </a:cubicBezTo>
                <a:cubicBezTo>
                  <a:pt x="331992" y="484994"/>
                  <a:pt x="336016" y="477081"/>
                  <a:pt x="339291" y="466986"/>
                </a:cubicBezTo>
                <a:cubicBezTo>
                  <a:pt x="342565" y="456890"/>
                  <a:pt x="345020" y="447954"/>
                  <a:pt x="346658" y="440178"/>
                </a:cubicBezTo>
                <a:cubicBezTo>
                  <a:pt x="348295" y="432402"/>
                  <a:pt x="349523" y="422170"/>
                  <a:pt x="350341" y="409482"/>
                </a:cubicBezTo>
                <a:cubicBezTo>
                  <a:pt x="351160" y="396795"/>
                  <a:pt x="351637" y="387177"/>
                  <a:pt x="351774" y="380628"/>
                </a:cubicBezTo>
                <a:cubicBezTo>
                  <a:pt x="351910" y="374080"/>
                  <a:pt x="351978" y="364939"/>
                  <a:pt x="351978" y="353207"/>
                </a:cubicBezTo>
                <a:cubicBezTo>
                  <a:pt x="351978" y="350751"/>
                  <a:pt x="351978" y="348977"/>
                  <a:pt x="351978" y="347886"/>
                </a:cubicBezTo>
                <a:cubicBezTo>
                  <a:pt x="353070" y="338609"/>
                  <a:pt x="353615" y="324148"/>
                  <a:pt x="353615" y="304503"/>
                </a:cubicBezTo>
                <a:cubicBezTo>
                  <a:pt x="353615" y="303138"/>
                  <a:pt x="353684" y="297681"/>
                  <a:pt x="353820" y="288131"/>
                </a:cubicBezTo>
                <a:cubicBezTo>
                  <a:pt x="353956" y="278582"/>
                  <a:pt x="354025" y="270874"/>
                  <a:pt x="354025" y="265007"/>
                </a:cubicBezTo>
                <a:cubicBezTo>
                  <a:pt x="354025" y="259141"/>
                  <a:pt x="353615" y="250751"/>
                  <a:pt x="352797" y="239837"/>
                </a:cubicBezTo>
                <a:cubicBezTo>
                  <a:pt x="351978" y="228923"/>
                  <a:pt x="350887" y="219919"/>
                  <a:pt x="349523" y="212824"/>
                </a:cubicBezTo>
                <a:cubicBezTo>
                  <a:pt x="348158" y="205730"/>
                  <a:pt x="345907" y="197681"/>
                  <a:pt x="342769" y="188677"/>
                </a:cubicBezTo>
                <a:cubicBezTo>
                  <a:pt x="339632" y="179673"/>
                  <a:pt x="335880" y="172511"/>
                  <a:pt x="331514" y="167190"/>
                </a:cubicBezTo>
                <a:cubicBezTo>
                  <a:pt x="327149" y="161869"/>
                  <a:pt x="321555" y="157367"/>
                  <a:pt x="314734" y="153684"/>
                </a:cubicBezTo>
                <a:cubicBezTo>
                  <a:pt x="307913" y="150000"/>
                  <a:pt x="300136" y="148159"/>
                  <a:pt x="291405" y="148159"/>
                </a:cubicBezTo>
                <a:close/>
                <a:moveTo>
                  <a:pt x="857100" y="18827"/>
                </a:moveTo>
                <a:cubicBezTo>
                  <a:pt x="922584" y="19918"/>
                  <a:pt x="971698" y="20464"/>
                  <a:pt x="1004440" y="20464"/>
                </a:cubicBezTo>
                <a:cubicBezTo>
                  <a:pt x="1018628" y="20464"/>
                  <a:pt x="1029269" y="19918"/>
                  <a:pt x="1036363" y="18827"/>
                </a:cubicBezTo>
                <a:cubicBezTo>
                  <a:pt x="1038546" y="19100"/>
                  <a:pt x="1040252" y="19782"/>
                  <a:pt x="1041479" y="20873"/>
                </a:cubicBezTo>
                <a:cubicBezTo>
                  <a:pt x="1042707" y="21965"/>
                  <a:pt x="1043594" y="24011"/>
                  <a:pt x="1044140" y="27012"/>
                </a:cubicBezTo>
                <a:cubicBezTo>
                  <a:pt x="1044685" y="30014"/>
                  <a:pt x="1045026" y="32879"/>
                  <a:pt x="1045163" y="35607"/>
                </a:cubicBezTo>
                <a:cubicBezTo>
                  <a:pt x="1045299" y="38336"/>
                  <a:pt x="1045367" y="42838"/>
                  <a:pt x="1045367" y="49113"/>
                </a:cubicBezTo>
                <a:lnTo>
                  <a:pt x="1045367" y="267668"/>
                </a:lnTo>
                <a:cubicBezTo>
                  <a:pt x="1045367" y="308322"/>
                  <a:pt x="1046186" y="369100"/>
                  <a:pt x="1047823" y="450001"/>
                </a:cubicBezTo>
                <a:cubicBezTo>
                  <a:pt x="1049460" y="530901"/>
                  <a:pt x="1050279" y="591815"/>
                  <a:pt x="1050279" y="632743"/>
                </a:cubicBezTo>
                <a:cubicBezTo>
                  <a:pt x="1048914" y="642566"/>
                  <a:pt x="1029269" y="647477"/>
                  <a:pt x="991343" y="647477"/>
                </a:cubicBezTo>
                <a:cubicBezTo>
                  <a:pt x="985886" y="647477"/>
                  <a:pt x="978519" y="647341"/>
                  <a:pt x="969242" y="647068"/>
                </a:cubicBezTo>
                <a:cubicBezTo>
                  <a:pt x="959965" y="646795"/>
                  <a:pt x="953689" y="646658"/>
                  <a:pt x="950415" y="646658"/>
                </a:cubicBezTo>
                <a:cubicBezTo>
                  <a:pt x="942775" y="646658"/>
                  <a:pt x="931998" y="646795"/>
                  <a:pt x="918082" y="647068"/>
                </a:cubicBezTo>
                <a:cubicBezTo>
                  <a:pt x="904167" y="647341"/>
                  <a:pt x="893935" y="647477"/>
                  <a:pt x="887386" y="647477"/>
                </a:cubicBezTo>
                <a:cubicBezTo>
                  <a:pt x="870470" y="647477"/>
                  <a:pt x="845094" y="646931"/>
                  <a:pt x="811261" y="645840"/>
                </a:cubicBezTo>
                <a:lnTo>
                  <a:pt x="800620" y="631924"/>
                </a:lnTo>
                <a:cubicBezTo>
                  <a:pt x="797891" y="629196"/>
                  <a:pt x="796527" y="623466"/>
                  <a:pt x="796527" y="614735"/>
                </a:cubicBezTo>
                <a:cubicBezTo>
                  <a:pt x="796527" y="573261"/>
                  <a:pt x="797072" y="513234"/>
                  <a:pt x="798164" y="434653"/>
                </a:cubicBezTo>
                <a:lnTo>
                  <a:pt x="798164" y="256208"/>
                </a:lnTo>
                <a:cubicBezTo>
                  <a:pt x="758055" y="282674"/>
                  <a:pt x="720674" y="301228"/>
                  <a:pt x="686022" y="311870"/>
                </a:cubicBezTo>
                <a:cubicBezTo>
                  <a:pt x="681383" y="311870"/>
                  <a:pt x="677973" y="311051"/>
                  <a:pt x="675790" y="309414"/>
                </a:cubicBezTo>
                <a:cubicBezTo>
                  <a:pt x="673607" y="307777"/>
                  <a:pt x="672379" y="304775"/>
                  <a:pt x="672107" y="300410"/>
                </a:cubicBezTo>
                <a:lnTo>
                  <a:pt x="672107" y="241474"/>
                </a:lnTo>
                <a:cubicBezTo>
                  <a:pt x="672107" y="238472"/>
                  <a:pt x="672107" y="233970"/>
                  <a:pt x="672107" y="227968"/>
                </a:cubicBezTo>
                <a:cubicBezTo>
                  <a:pt x="672107" y="183493"/>
                  <a:pt x="673334" y="156481"/>
                  <a:pt x="675790" y="146931"/>
                </a:cubicBezTo>
                <a:cubicBezTo>
                  <a:pt x="678246" y="137654"/>
                  <a:pt x="684112" y="130014"/>
                  <a:pt x="693389" y="124011"/>
                </a:cubicBezTo>
                <a:cubicBezTo>
                  <a:pt x="696117" y="122374"/>
                  <a:pt x="701165" y="119782"/>
                  <a:pt x="708532" y="116235"/>
                </a:cubicBezTo>
                <a:lnTo>
                  <a:pt x="729405" y="104775"/>
                </a:lnTo>
                <a:cubicBezTo>
                  <a:pt x="741138" y="99864"/>
                  <a:pt x="753484" y="94270"/>
                  <a:pt x="766445" y="87995"/>
                </a:cubicBezTo>
                <a:cubicBezTo>
                  <a:pt x="779405" y="81719"/>
                  <a:pt x="795776" y="71760"/>
                  <a:pt x="815558" y="58118"/>
                </a:cubicBezTo>
                <a:cubicBezTo>
                  <a:pt x="835340" y="44475"/>
                  <a:pt x="849187" y="31378"/>
                  <a:pt x="857100" y="18827"/>
                </a:cubicBezTo>
                <a:close/>
                <a:moveTo>
                  <a:pt x="286494" y="0"/>
                </a:moveTo>
                <a:cubicBezTo>
                  <a:pt x="319509" y="0"/>
                  <a:pt x="349727" y="3752"/>
                  <a:pt x="377149" y="11255"/>
                </a:cubicBezTo>
                <a:cubicBezTo>
                  <a:pt x="404570" y="18759"/>
                  <a:pt x="427967" y="28786"/>
                  <a:pt x="447340" y="41337"/>
                </a:cubicBezTo>
                <a:cubicBezTo>
                  <a:pt x="466712" y="53888"/>
                  <a:pt x="483902" y="69236"/>
                  <a:pt x="498909" y="87381"/>
                </a:cubicBezTo>
                <a:cubicBezTo>
                  <a:pt x="513916" y="105526"/>
                  <a:pt x="525921" y="124420"/>
                  <a:pt x="534925" y="144066"/>
                </a:cubicBezTo>
                <a:cubicBezTo>
                  <a:pt x="543929" y="163711"/>
                  <a:pt x="551296" y="185062"/>
                  <a:pt x="557026" y="208118"/>
                </a:cubicBezTo>
                <a:cubicBezTo>
                  <a:pt x="562756" y="231174"/>
                  <a:pt x="566712" y="253206"/>
                  <a:pt x="568895" y="274216"/>
                </a:cubicBezTo>
                <a:cubicBezTo>
                  <a:pt x="571078" y="295226"/>
                  <a:pt x="572169" y="317054"/>
                  <a:pt x="572169" y="339700"/>
                </a:cubicBezTo>
                <a:cubicBezTo>
                  <a:pt x="572169" y="391542"/>
                  <a:pt x="564734" y="437791"/>
                  <a:pt x="549864" y="478445"/>
                </a:cubicBezTo>
                <a:cubicBezTo>
                  <a:pt x="534993" y="519100"/>
                  <a:pt x="514393" y="552388"/>
                  <a:pt x="488063" y="578309"/>
                </a:cubicBezTo>
                <a:cubicBezTo>
                  <a:pt x="461733" y="604230"/>
                  <a:pt x="431105" y="623875"/>
                  <a:pt x="396180" y="637245"/>
                </a:cubicBezTo>
                <a:cubicBezTo>
                  <a:pt x="361255" y="650615"/>
                  <a:pt x="323056" y="657300"/>
                  <a:pt x="281582" y="657300"/>
                </a:cubicBezTo>
                <a:cubicBezTo>
                  <a:pt x="250750" y="657300"/>
                  <a:pt x="222715" y="654366"/>
                  <a:pt x="197476" y="648500"/>
                </a:cubicBezTo>
                <a:cubicBezTo>
                  <a:pt x="172237" y="642634"/>
                  <a:pt x="150341" y="634653"/>
                  <a:pt x="131787" y="624557"/>
                </a:cubicBezTo>
                <a:cubicBezTo>
                  <a:pt x="113233" y="614462"/>
                  <a:pt x="96794" y="601638"/>
                  <a:pt x="82469" y="586085"/>
                </a:cubicBezTo>
                <a:cubicBezTo>
                  <a:pt x="68144" y="570533"/>
                  <a:pt x="56275" y="553957"/>
                  <a:pt x="46862" y="536358"/>
                </a:cubicBezTo>
                <a:cubicBezTo>
                  <a:pt x="37449" y="518759"/>
                  <a:pt x="29468" y="498568"/>
                  <a:pt x="22919" y="475785"/>
                </a:cubicBezTo>
                <a:cubicBezTo>
                  <a:pt x="16371" y="453002"/>
                  <a:pt x="11391" y="430424"/>
                  <a:pt x="7981" y="408050"/>
                </a:cubicBezTo>
                <a:cubicBezTo>
                  <a:pt x="4570" y="385676"/>
                  <a:pt x="1910" y="360710"/>
                  <a:pt x="0" y="333152"/>
                </a:cubicBezTo>
                <a:cubicBezTo>
                  <a:pt x="0" y="126058"/>
                  <a:pt x="95498" y="15007"/>
                  <a:pt x="286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" dist="12700" dir="2700000" algn="tl" rotWithShape="0">
              <a:prstClr val="black">
                <a:alpha val="52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95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6E92A22-D37F-4FDA-9736-02852693CDF7}"/>
              </a:ext>
            </a:extLst>
          </p:cNvPr>
          <p:cNvSpPr txBox="1"/>
          <p:nvPr/>
        </p:nvSpPr>
        <p:spPr>
          <a:xfrm>
            <a:off x="4751705" y="2971433"/>
            <a:ext cx="731583" cy="415071"/>
          </a:xfrm>
          <a:custGeom>
            <a:avLst/>
            <a:gdLst>
              <a:gd name="connsiteX0" fmla="*/ 291405 w 1159965"/>
              <a:gd name="connsiteY0" fmla="*/ 148159 h 658118"/>
              <a:gd name="connsiteX1" fmla="*/ 271760 w 1159965"/>
              <a:gd name="connsiteY1" fmla="*/ 151024 h 658118"/>
              <a:gd name="connsiteX2" fmla="*/ 256003 w 1159965"/>
              <a:gd name="connsiteY2" fmla="*/ 160642 h 658118"/>
              <a:gd name="connsiteX3" fmla="*/ 243929 w 1159965"/>
              <a:gd name="connsiteY3" fmla="*/ 174352 h 658118"/>
              <a:gd name="connsiteX4" fmla="*/ 234925 w 1159965"/>
              <a:gd name="connsiteY4" fmla="*/ 193179 h 658118"/>
              <a:gd name="connsiteX5" fmla="*/ 228376 w 1159965"/>
              <a:gd name="connsiteY5" fmla="*/ 214257 h 658118"/>
              <a:gd name="connsiteX6" fmla="*/ 223874 w 1159965"/>
              <a:gd name="connsiteY6" fmla="*/ 238814 h 658118"/>
              <a:gd name="connsiteX7" fmla="*/ 221214 w 1159965"/>
              <a:gd name="connsiteY7" fmla="*/ 263779 h 658118"/>
              <a:gd name="connsiteX8" fmla="*/ 219782 w 1159965"/>
              <a:gd name="connsiteY8" fmla="*/ 290792 h 658118"/>
              <a:gd name="connsiteX9" fmla="*/ 219372 w 1159965"/>
              <a:gd name="connsiteY9" fmla="*/ 316372 h 658118"/>
              <a:gd name="connsiteX10" fmla="*/ 219372 w 1159965"/>
              <a:gd name="connsiteY10" fmla="*/ 341747 h 658118"/>
              <a:gd name="connsiteX11" fmla="*/ 219372 w 1159965"/>
              <a:gd name="connsiteY11" fmla="*/ 349523 h 658118"/>
              <a:gd name="connsiteX12" fmla="*/ 219782 w 1159965"/>
              <a:gd name="connsiteY12" fmla="*/ 377763 h 658118"/>
              <a:gd name="connsiteX13" fmla="*/ 221623 w 1159965"/>
              <a:gd name="connsiteY13" fmla="*/ 407845 h 658118"/>
              <a:gd name="connsiteX14" fmla="*/ 225512 w 1159965"/>
              <a:gd name="connsiteY14" fmla="*/ 438950 h 658118"/>
              <a:gd name="connsiteX15" fmla="*/ 232674 w 1159965"/>
              <a:gd name="connsiteY15" fmla="*/ 466576 h 658118"/>
              <a:gd name="connsiteX16" fmla="*/ 243929 w 1159965"/>
              <a:gd name="connsiteY16" fmla="*/ 490315 h 658118"/>
              <a:gd name="connsiteX17" fmla="*/ 260505 w 1159965"/>
              <a:gd name="connsiteY17" fmla="*/ 505662 h 658118"/>
              <a:gd name="connsiteX18" fmla="*/ 283220 w 1159965"/>
              <a:gd name="connsiteY18" fmla="*/ 511597 h 658118"/>
              <a:gd name="connsiteX19" fmla="*/ 308799 w 1159965"/>
              <a:gd name="connsiteY19" fmla="*/ 505458 h 658118"/>
              <a:gd name="connsiteX20" fmla="*/ 327217 w 1159965"/>
              <a:gd name="connsiteY20" fmla="*/ 490724 h 658118"/>
              <a:gd name="connsiteX21" fmla="*/ 339291 w 1159965"/>
              <a:gd name="connsiteY21" fmla="*/ 466986 h 658118"/>
              <a:gd name="connsiteX22" fmla="*/ 346658 w 1159965"/>
              <a:gd name="connsiteY22" fmla="*/ 440178 h 658118"/>
              <a:gd name="connsiteX23" fmla="*/ 350341 w 1159965"/>
              <a:gd name="connsiteY23" fmla="*/ 409482 h 658118"/>
              <a:gd name="connsiteX24" fmla="*/ 351774 w 1159965"/>
              <a:gd name="connsiteY24" fmla="*/ 380628 h 658118"/>
              <a:gd name="connsiteX25" fmla="*/ 351978 w 1159965"/>
              <a:gd name="connsiteY25" fmla="*/ 353207 h 658118"/>
              <a:gd name="connsiteX26" fmla="*/ 351978 w 1159965"/>
              <a:gd name="connsiteY26" fmla="*/ 347886 h 658118"/>
              <a:gd name="connsiteX27" fmla="*/ 353615 w 1159965"/>
              <a:gd name="connsiteY27" fmla="*/ 304503 h 658118"/>
              <a:gd name="connsiteX28" fmla="*/ 353820 w 1159965"/>
              <a:gd name="connsiteY28" fmla="*/ 288132 h 658118"/>
              <a:gd name="connsiteX29" fmla="*/ 354025 w 1159965"/>
              <a:gd name="connsiteY29" fmla="*/ 265007 h 658118"/>
              <a:gd name="connsiteX30" fmla="*/ 352797 w 1159965"/>
              <a:gd name="connsiteY30" fmla="*/ 239837 h 658118"/>
              <a:gd name="connsiteX31" fmla="*/ 349523 w 1159965"/>
              <a:gd name="connsiteY31" fmla="*/ 212824 h 658118"/>
              <a:gd name="connsiteX32" fmla="*/ 342769 w 1159965"/>
              <a:gd name="connsiteY32" fmla="*/ 188677 h 658118"/>
              <a:gd name="connsiteX33" fmla="*/ 331514 w 1159965"/>
              <a:gd name="connsiteY33" fmla="*/ 167190 h 658118"/>
              <a:gd name="connsiteX34" fmla="*/ 314734 w 1159965"/>
              <a:gd name="connsiteY34" fmla="*/ 153684 h 658118"/>
              <a:gd name="connsiteX35" fmla="*/ 291405 w 1159965"/>
              <a:gd name="connsiteY35" fmla="*/ 148159 h 658118"/>
              <a:gd name="connsiteX36" fmla="*/ 909487 w 1159965"/>
              <a:gd name="connsiteY36" fmla="*/ 2456 h 658118"/>
              <a:gd name="connsiteX37" fmla="*/ 972107 w 1159965"/>
              <a:gd name="connsiteY37" fmla="*/ 9004 h 658118"/>
              <a:gd name="connsiteX38" fmla="*/ 1035545 w 1159965"/>
              <a:gd name="connsiteY38" fmla="*/ 29877 h 658118"/>
              <a:gd name="connsiteX39" fmla="*/ 1091411 w 1159965"/>
              <a:gd name="connsiteY39" fmla="*/ 64257 h 658118"/>
              <a:gd name="connsiteX40" fmla="*/ 1130907 w 1159965"/>
              <a:gd name="connsiteY40" fmla="*/ 114189 h 658118"/>
              <a:gd name="connsiteX41" fmla="*/ 1146050 w 1159965"/>
              <a:gd name="connsiteY41" fmla="*/ 179264 h 658118"/>
              <a:gd name="connsiteX42" fmla="*/ 1137660 w 1159965"/>
              <a:gd name="connsiteY42" fmla="*/ 234312 h 658118"/>
              <a:gd name="connsiteX43" fmla="*/ 1113308 w 1159965"/>
              <a:gd name="connsiteY43" fmla="*/ 272579 h 658118"/>
              <a:gd name="connsiteX44" fmla="*/ 1080975 w 1159965"/>
              <a:gd name="connsiteY44" fmla="*/ 296112 h 658118"/>
              <a:gd name="connsiteX45" fmla="*/ 1042093 w 1159965"/>
              <a:gd name="connsiteY45" fmla="*/ 311870 h 658118"/>
              <a:gd name="connsiteX46" fmla="*/ 1132748 w 1159965"/>
              <a:gd name="connsiteY46" fmla="*/ 366303 h 658118"/>
              <a:gd name="connsiteX47" fmla="*/ 1159965 w 1159965"/>
              <a:gd name="connsiteY47" fmla="*/ 454298 h 658118"/>
              <a:gd name="connsiteX48" fmla="*/ 1148915 w 1159965"/>
              <a:gd name="connsiteY48" fmla="*/ 522852 h 658118"/>
              <a:gd name="connsiteX49" fmla="*/ 1120470 w 1159965"/>
              <a:gd name="connsiteY49" fmla="*/ 574626 h 658118"/>
              <a:gd name="connsiteX50" fmla="*/ 1077905 w 1159965"/>
              <a:gd name="connsiteY50" fmla="*/ 611051 h 658118"/>
              <a:gd name="connsiteX51" fmla="*/ 1027769 w 1159965"/>
              <a:gd name="connsiteY51" fmla="*/ 635403 h 658118"/>
              <a:gd name="connsiteX52" fmla="*/ 973335 w 1159965"/>
              <a:gd name="connsiteY52" fmla="*/ 649523 h 658118"/>
              <a:gd name="connsiteX53" fmla="*/ 921356 w 1159965"/>
              <a:gd name="connsiteY53" fmla="*/ 656481 h 658118"/>
              <a:gd name="connsiteX54" fmla="*/ 875108 w 1159965"/>
              <a:gd name="connsiteY54" fmla="*/ 658118 h 658118"/>
              <a:gd name="connsiteX55" fmla="*/ 767877 w 1159965"/>
              <a:gd name="connsiteY55" fmla="*/ 647682 h 658118"/>
              <a:gd name="connsiteX56" fmla="*/ 682748 w 1159965"/>
              <a:gd name="connsiteY56" fmla="*/ 614121 h 658118"/>
              <a:gd name="connsiteX57" fmla="*/ 622993 w 1159965"/>
              <a:gd name="connsiteY57" fmla="*/ 549864 h 658118"/>
              <a:gd name="connsiteX58" fmla="*/ 598437 w 1159965"/>
              <a:gd name="connsiteY58" fmla="*/ 451024 h 658118"/>
              <a:gd name="connsiteX59" fmla="*/ 611533 w 1159965"/>
              <a:gd name="connsiteY59" fmla="*/ 437927 h 658118"/>
              <a:gd name="connsiteX60" fmla="*/ 806349 w 1159965"/>
              <a:gd name="connsiteY60" fmla="*/ 437927 h 658118"/>
              <a:gd name="connsiteX61" fmla="*/ 817195 w 1159965"/>
              <a:gd name="connsiteY61" fmla="*/ 439564 h 658118"/>
              <a:gd name="connsiteX62" fmla="*/ 821083 w 1159965"/>
              <a:gd name="connsiteY62" fmla="*/ 446931 h 658118"/>
              <a:gd name="connsiteX63" fmla="*/ 821083 w 1159965"/>
              <a:gd name="connsiteY63" fmla="*/ 447750 h 658118"/>
              <a:gd name="connsiteX64" fmla="*/ 835613 w 1159965"/>
              <a:gd name="connsiteY64" fmla="*/ 487859 h 658118"/>
              <a:gd name="connsiteX65" fmla="*/ 871015 w 1159965"/>
              <a:gd name="connsiteY65" fmla="*/ 501774 h 658118"/>
              <a:gd name="connsiteX66" fmla="*/ 905190 w 1159965"/>
              <a:gd name="connsiteY66" fmla="*/ 488882 h 658118"/>
              <a:gd name="connsiteX67" fmla="*/ 917673 w 1159965"/>
              <a:gd name="connsiteY67" fmla="*/ 455935 h 658118"/>
              <a:gd name="connsiteX68" fmla="*/ 912148 w 1159965"/>
              <a:gd name="connsiteY68" fmla="*/ 427900 h 658118"/>
              <a:gd name="connsiteX69" fmla="*/ 898846 w 1159965"/>
              <a:gd name="connsiteY69" fmla="*/ 410096 h 658118"/>
              <a:gd name="connsiteX70" fmla="*/ 878792 w 1159965"/>
              <a:gd name="connsiteY70" fmla="*/ 400478 h 658118"/>
              <a:gd name="connsiteX71" fmla="*/ 856691 w 1159965"/>
              <a:gd name="connsiteY71" fmla="*/ 396181 h 658118"/>
              <a:gd name="connsiteX72" fmla="*/ 833362 w 1159965"/>
              <a:gd name="connsiteY72" fmla="*/ 395362 h 658118"/>
              <a:gd name="connsiteX73" fmla="*/ 815354 w 1159965"/>
              <a:gd name="connsiteY73" fmla="*/ 395362 h 658118"/>
              <a:gd name="connsiteX74" fmla="*/ 793457 w 1159965"/>
              <a:gd name="connsiteY74" fmla="*/ 385949 h 658118"/>
              <a:gd name="connsiteX75" fmla="*/ 787523 w 1159965"/>
              <a:gd name="connsiteY75" fmla="*/ 356890 h 658118"/>
              <a:gd name="connsiteX76" fmla="*/ 787523 w 1159965"/>
              <a:gd name="connsiteY76" fmla="*/ 330696 h 658118"/>
              <a:gd name="connsiteX77" fmla="*/ 792025 w 1159965"/>
              <a:gd name="connsiteY77" fmla="*/ 280560 h 658118"/>
              <a:gd name="connsiteX78" fmla="*/ 809624 w 1159965"/>
              <a:gd name="connsiteY78" fmla="*/ 264393 h 658118"/>
              <a:gd name="connsiteX79" fmla="*/ 842366 w 1159965"/>
              <a:gd name="connsiteY79" fmla="*/ 264393 h 658118"/>
              <a:gd name="connsiteX80" fmla="*/ 893116 w 1159965"/>
              <a:gd name="connsiteY80" fmla="*/ 251092 h 658118"/>
              <a:gd name="connsiteX81" fmla="*/ 911124 w 1159965"/>
              <a:gd name="connsiteY81" fmla="*/ 200546 h 658118"/>
              <a:gd name="connsiteX82" fmla="*/ 900893 w 1159965"/>
              <a:gd name="connsiteY82" fmla="*/ 170669 h 658118"/>
              <a:gd name="connsiteX83" fmla="*/ 873471 w 1159965"/>
              <a:gd name="connsiteY83" fmla="*/ 158800 h 658118"/>
              <a:gd name="connsiteX84" fmla="*/ 834180 w 1159965"/>
              <a:gd name="connsiteY84" fmla="*/ 189086 h 658118"/>
              <a:gd name="connsiteX85" fmla="*/ 834180 w 1159965"/>
              <a:gd name="connsiteY85" fmla="*/ 205457 h 658118"/>
              <a:gd name="connsiteX86" fmla="*/ 816172 w 1159965"/>
              <a:gd name="connsiteY86" fmla="*/ 228377 h 658118"/>
              <a:gd name="connsiteX87" fmla="*/ 661465 w 1159965"/>
              <a:gd name="connsiteY87" fmla="*/ 225103 h 658118"/>
              <a:gd name="connsiteX88" fmla="*/ 651029 w 1159965"/>
              <a:gd name="connsiteY88" fmla="*/ 225512 h 658118"/>
              <a:gd name="connsiteX89" fmla="*/ 640183 w 1159965"/>
              <a:gd name="connsiteY89" fmla="*/ 225921 h 658118"/>
              <a:gd name="connsiteX90" fmla="*/ 608259 w 1159965"/>
              <a:gd name="connsiteY90" fmla="*/ 210369 h 658118"/>
              <a:gd name="connsiteX91" fmla="*/ 618082 w 1159965"/>
              <a:gd name="connsiteY91" fmla="*/ 137108 h 658118"/>
              <a:gd name="connsiteX92" fmla="*/ 667604 w 1159965"/>
              <a:gd name="connsiteY92" fmla="*/ 59345 h 658118"/>
              <a:gd name="connsiteX93" fmla="*/ 693389 w 1159965"/>
              <a:gd name="connsiteY93" fmla="*/ 41747 h 658118"/>
              <a:gd name="connsiteX94" fmla="*/ 787727 w 1159965"/>
              <a:gd name="connsiteY94" fmla="*/ 9823 h 658118"/>
              <a:gd name="connsiteX95" fmla="*/ 909487 w 1159965"/>
              <a:gd name="connsiteY95" fmla="*/ 2456 h 658118"/>
              <a:gd name="connsiteX96" fmla="*/ 286494 w 1159965"/>
              <a:gd name="connsiteY96" fmla="*/ 0 h 658118"/>
              <a:gd name="connsiteX97" fmla="*/ 377149 w 1159965"/>
              <a:gd name="connsiteY97" fmla="*/ 11255 h 658118"/>
              <a:gd name="connsiteX98" fmla="*/ 447340 w 1159965"/>
              <a:gd name="connsiteY98" fmla="*/ 41337 h 658118"/>
              <a:gd name="connsiteX99" fmla="*/ 498909 w 1159965"/>
              <a:gd name="connsiteY99" fmla="*/ 87381 h 658118"/>
              <a:gd name="connsiteX100" fmla="*/ 534925 w 1159965"/>
              <a:gd name="connsiteY100" fmla="*/ 144066 h 658118"/>
              <a:gd name="connsiteX101" fmla="*/ 557026 w 1159965"/>
              <a:gd name="connsiteY101" fmla="*/ 208118 h 658118"/>
              <a:gd name="connsiteX102" fmla="*/ 568895 w 1159965"/>
              <a:gd name="connsiteY102" fmla="*/ 274216 h 658118"/>
              <a:gd name="connsiteX103" fmla="*/ 572169 w 1159965"/>
              <a:gd name="connsiteY103" fmla="*/ 339700 h 658118"/>
              <a:gd name="connsiteX104" fmla="*/ 549864 w 1159965"/>
              <a:gd name="connsiteY104" fmla="*/ 478446 h 658118"/>
              <a:gd name="connsiteX105" fmla="*/ 488063 w 1159965"/>
              <a:gd name="connsiteY105" fmla="*/ 578309 h 658118"/>
              <a:gd name="connsiteX106" fmla="*/ 396180 w 1159965"/>
              <a:gd name="connsiteY106" fmla="*/ 637245 h 658118"/>
              <a:gd name="connsiteX107" fmla="*/ 281583 w 1159965"/>
              <a:gd name="connsiteY107" fmla="*/ 657300 h 658118"/>
              <a:gd name="connsiteX108" fmla="*/ 197476 w 1159965"/>
              <a:gd name="connsiteY108" fmla="*/ 648500 h 658118"/>
              <a:gd name="connsiteX109" fmla="*/ 131787 w 1159965"/>
              <a:gd name="connsiteY109" fmla="*/ 624558 h 658118"/>
              <a:gd name="connsiteX110" fmla="*/ 82469 w 1159965"/>
              <a:gd name="connsiteY110" fmla="*/ 586085 h 658118"/>
              <a:gd name="connsiteX111" fmla="*/ 46862 w 1159965"/>
              <a:gd name="connsiteY111" fmla="*/ 536358 h 658118"/>
              <a:gd name="connsiteX112" fmla="*/ 22919 w 1159965"/>
              <a:gd name="connsiteY112" fmla="*/ 475785 h 658118"/>
              <a:gd name="connsiteX113" fmla="*/ 7981 w 1159965"/>
              <a:gd name="connsiteY113" fmla="*/ 408050 h 658118"/>
              <a:gd name="connsiteX114" fmla="*/ 0 w 1159965"/>
              <a:gd name="connsiteY114" fmla="*/ 333152 h 658118"/>
              <a:gd name="connsiteX115" fmla="*/ 286494 w 1159965"/>
              <a:gd name="connsiteY115" fmla="*/ 0 h 65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159965" h="658118">
                <a:moveTo>
                  <a:pt x="291405" y="148159"/>
                </a:moveTo>
                <a:cubicBezTo>
                  <a:pt x="284311" y="148159"/>
                  <a:pt x="277763" y="149114"/>
                  <a:pt x="271760" y="151024"/>
                </a:cubicBezTo>
                <a:cubicBezTo>
                  <a:pt x="265757" y="152934"/>
                  <a:pt x="260505" y="156140"/>
                  <a:pt x="256003" y="160642"/>
                </a:cubicBezTo>
                <a:cubicBezTo>
                  <a:pt x="251501" y="165144"/>
                  <a:pt x="247476" y="169714"/>
                  <a:pt x="243929" y="174352"/>
                </a:cubicBezTo>
                <a:cubicBezTo>
                  <a:pt x="240382" y="178991"/>
                  <a:pt x="237381" y="185266"/>
                  <a:pt x="234925" y="193179"/>
                </a:cubicBezTo>
                <a:cubicBezTo>
                  <a:pt x="232469" y="201092"/>
                  <a:pt x="230286" y="208118"/>
                  <a:pt x="228376" y="214257"/>
                </a:cubicBezTo>
                <a:cubicBezTo>
                  <a:pt x="226466" y="220396"/>
                  <a:pt x="224966" y="228582"/>
                  <a:pt x="223874" y="238814"/>
                </a:cubicBezTo>
                <a:cubicBezTo>
                  <a:pt x="222783" y="249046"/>
                  <a:pt x="221896" y="257367"/>
                  <a:pt x="221214" y="263779"/>
                </a:cubicBezTo>
                <a:cubicBezTo>
                  <a:pt x="220532" y="270192"/>
                  <a:pt x="220054" y="279196"/>
                  <a:pt x="219782" y="290792"/>
                </a:cubicBezTo>
                <a:cubicBezTo>
                  <a:pt x="219509" y="302388"/>
                  <a:pt x="219372" y="310915"/>
                  <a:pt x="219372" y="316372"/>
                </a:cubicBezTo>
                <a:cubicBezTo>
                  <a:pt x="219372" y="321829"/>
                  <a:pt x="219372" y="330287"/>
                  <a:pt x="219372" y="341747"/>
                </a:cubicBezTo>
                <a:cubicBezTo>
                  <a:pt x="219372" y="345294"/>
                  <a:pt x="219372" y="347886"/>
                  <a:pt x="219372" y="349523"/>
                </a:cubicBezTo>
                <a:cubicBezTo>
                  <a:pt x="219372" y="360164"/>
                  <a:pt x="219509" y="369578"/>
                  <a:pt x="219782" y="377763"/>
                </a:cubicBezTo>
                <a:cubicBezTo>
                  <a:pt x="220054" y="385949"/>
                  <a:pt x="220668" y="395976"/>
                  <a:pt x="221623" y="407845"/>
                </a:cubicBezTo>
                <a:cubicBezTo>
                  <a:pt x="222578" y="419714"/>
                  <a:pt x="223874" y="430083"/>
                  <a:pt x="225512" y="438950"/>
                </a:cubicBezTo>
                <a:cubicBezTo>
                  <a:pt x="227149" y="447818"/>
                  <a:pt x="229536" y="457027"/>
                  <a:pt x="232674" y="466576"/>
                </a:cubicBezTo>
                <a:cubicBezTo>
                  <a:pt x="235812" y="476126"/>
                  <a:pt x="239563" y="484039"/>
                  <a:pt x="243929" y="490315"/>
                </a:cubicBezTo>
                <a:cubicBezTo>
                  <a:pt x="248295" y="496590"/>
                  <a:pt x="253820" y="501706"/>
                  <a:pt x="260505" y="505662"/>
                </a:cubicBezTo>
                <a:cubicBezTo>
                  <a:pt x="267190" y="509619"/>
                  <a:pt x="274761" y="511597"/>
                  <a:pt x="283220" y="511597"/>
                </a:cubicBezTo>
                <a:cubicBezTo>
                  <a:pt x="292769" y="511597"/>
                  <a:pt x="301296" y="509551"/>
                  <a:pt x="308799" y="505458"/>
                </a:cubicBezTo>
                <a:cubicBezTo>
                  <a:pt x="316303" y="501365"/>
                  <a:pt x="322442" y="496454"/>
                  <a:pt x="327217" y="490724"/>
                </a:cubicBezTo>
                <a:cubicBezTo>
                  <a:pt x="331992" y="484994"/>
                  <a:pt x="336016" y="477081"/>
                  <a:pt x="339291" y="466986"/>
                </a:cubicBezTo>
                <a:cubicBezTo>
                  <a:pt x="342565" y="456890"/>
                  <a:pt x="345020" y="447954"/>
                  <a:pt x="346658" y="440178"/>
                </a:cubicBezTo>
                <a:cubicBezTo>
                  <a:pt x="348295" y="432402"/>
                  <a:pt x="349523" y="422170"/>
                  <a:pt x="350341" y="409482"/>
                </a:cubicBezTo>
                <a:cubicBezTo>
                  <a:pt x="351160" y="396795"/>
                  <a:pt x="351637" y="387177"/>
                  <a:pt x="351774" y="380628"/>
                </a:cubicBezTo>
                <a:cubicBezTo>
                  <a:pt x="351910" y="374080"/>
                  <a:pt x="351978" y="364939"/>
                  <a:pt x="351978" y="353207"/>
                </a:cubicBezTo>
                <a:cubicBezTo>
                  <a:pt x="351978" y="350751"/>
                  <a:pt x="351978" y="348977"/>
                  <a:pt x="351978" y="347886"/>
                </a:cubicBezTo>
                <a:cubicBezTo>
                  <a:pt x="353070" y="338609"/>
                  <a:pt x="353615" y="324148"/>
                  <a:pt x="353615" y="304503"/>
                </a:cubicBezTo>
                <a:cubicBezTo>
                  <a:pt x="353615" y="303138"/>
                  <a:pt x="353684" y="297681"/>
                  <a:pt x="353820" y="288132"/>
                </a:cubicBezTo>
                <a:cubicBezTo>
                  <a:pt x="353956" y="278582"/>
                  <a:pt x="354025" y="270874"/>
                  <a:pt x="354025" y="265007"/>
                </a:cubicBezTo>
                <a:cubicBezTo>
                  <a:pt x="354025" y="259141"/>
                  <a:pt x="353615" y="250751"/>
                  <a:pt x="352797" y="239837"/>
                </a:cubicBezTo>
                <a:cubicBezTo>
                  <a:pt x="351978" y="228923"/>
                  <a:pt x="350887" y="219919"/>
                  <a:pt x="349523" y="212824"/>
                </a:cubicBezTo>
                <a:cubicBezTo>
                  <a:pt x="348158" y="205730"/>
                  <a:pt x="345907" y="197681"/>
                  <a:pt x="342769" y="188677"/>
                </a:cubicBezTo>
                <a:cubicBezTo>
                  <a:pt x="339632" y="179673"/>
                  <a:pt x="335880" y="172511"/>
                  <a:pt x="331514" y="167190"/>
                </a:cubicBezTo>
                <a:cubicBezTo>
                  <a:pt x="327149" y="161869"/>
                  <a:pt x="321555" y="157367"/>
                  <a:pt x="314734" y="153684"/>
                </a:cubicBezTo>
                <a:cubicBezTo>
                  <a:pt x="307913" y="150000"/>
                  <a:pt x="300136" y="148159"/>
                  <a:pt x="291405" y="148159"/>
                </a:cubicBezTo>
                <a:close/>
                <a:moveTo>
                  <a:pt x="909487" y="2456"/>
                </a:moveTo>
                <a:cubicBezTo>
                  <a:pt x="929951" y="2456"/>
                  <a:pt x="950824" y="4639"/>
                  <a:pt x="972107" y="9004"/>
                </a:cubicBezTo>
                <a:cubicBezTo>
                  <a:pt x="993389" y="13370"/>
                  <a:pt x="1014535" y="20328"/>
                  <a:pt x="1035545" y="29877"/>
                </a:cubicBezTo>
                <a:cubicBezTo>
                  <a:pt x="1056554" y="39427"/>
                  <a:pt x="1075176" y="50887"/>
                  <a:pt x="1091411" y="64257"/>
                </a:cubicBezTo>
                <a:cubicBezTo>
                  <a:pt x="1107646" y="77627"/>
                  <a:pt x="1120811" y="94270"/>
                  <a:pt x="1130907" y="114189"/>
                </a:cubicBezTo>
                <a:cubicBezTo>
                  <a:pt x="1141002" y="134107"/>
                  <a:pt x="1146050" y="155798"/>
                  <a:pt x="1146050" y="179264"/>
                </a:cubicBezTo>
                <a:cubicBezTo>
                  <a:pt x="1146050" y="200273"/>
                  <a:pt x="1143253" y="218623"/>
                  <a:pt x="1137660" y="234312"/>
                </a:cubicBezTo>
                <a:cubicBezTo>
                  <a:pt x="1132066" y="250000"/>
                  <a:pt x="1123949" y="262756"/>
                  <a:pt x="1113308" y="272579"/>
                </a:cubicBezTo>
                <a:cubicBezTo>
                  <a:pt x="1102666" y="282402"/>
                  <a:pt x="1091889" y="290246"/>
                  <a:pt x="1080975" y="296112"/>
                </a:cubicBezTo>
                <a:cubicBezTo>
                  <a:pt x="1070061" y="301979"/>
                  <a:pt x="1057100" y="307231"/>
                  <a:pt x="1042093" y="311870"/>
                </a:cubicBezTo>
                <a:cubicBezTo>
                  <a:pt x="1084385" y="324966"/>
                  <a:pt x="1114604" y="343111"/>
                  <a:pt x="1132748" y="366303"/>
                </a:cubicBezTo>
                <a:cubicBezTo>
                  <a:pt x="1150893" y="389496"/>
                  <a:pt x="1159965" y="418827"/>
                  <a:pt x="1159965" y="454298"/>
                </a:cubicBezTo>
                <a:cubicBezTo>
                  <a:pt x="1159965" y="479400"/>
                  <a:pt x="1156282" y="502252"/>
                  <a:pt x="1148915" y="522852"/>
                </a:cubicBezTo>
                <a:cubicBezTo>
                  <a:pt x="1141548" y="543452"/>
                  <a:pt x="1132066" y="560710"/>
                  <a:pt x="1120470" y="574626"/>
                </a:cubicBezTo>
                <a:cubicBezTo>
                  <a:pt x="1108874" y="588541"/>
                  <a:pt x="1094685" y="600683"/>
                  <a:pt x="1077905" y="611051"/>
                </a:cubicBezTo>
                <a:cubicBezTo>
                  <a:pt x="1061125" y="621420"/>
                  <a:pt x="1044412" y="629537"/>
                  <a:pt x="1027769" y="635403"/>
                </a:cubicBezTo>
                <a:cubicBezTo>
                  <a:pt x="1011125" y="641270"/>
                  <a:pt x="992980" y="645976"/>
                  <a:pt x="973335" y="649523"/>
                </a:cubicBezTo>
                <a:cubicBezTo>
                  <a:pt x="953689" y="653070"/>
                  <a:pt x="936363" y="655390"/>
                  <a:pt x="921356" y="656481"/>
                </a:cubicBezTo>
                <a:cubicBezTo>
                  <a:pt x="906350" y="657573"/>
                  <a:pt x="890933" y="658118"/>
                  <a:pt x="875108" y="658118"/>
                </a:cubicBezTo>
                <a:cubicBezTo>
                  <a:pt x="834999" y="658118"/>
                  <a:pt x="799255" y="654639"/>
                  <a:pt x="767877" y="647682"/>
                </a:cubicBezTo>
                <a:cubicBezTo>
                  <a:pt x="736499" y="640724"/>
                  <a:pt x="708123" y="629537"/>
                  <a:pt x="682748" y="614121"/>
                </a:cubicBezTo>
                <a:cubicBezTo>
                  <a:pt x="657373" y="598705"/>
                  <a:pt x="637454" y="577286"/>
                  <a:pt x="622993" y="549864"/>
                </a:cubicBezTo>
                <a:cubicBezTo>
                  <a:pt x="608532" y="522443"/>
                  <a:pt x="600347" y="489496"/>
                  <a:pt x="598437" y="451024"/>
                </a:cubicBezTo>
                <a:cubicBezTo>
                  <a:pt x="598437" y="442293"/>
                  <a:pt x="602802" y="437927"/>
                  <a:pt x="611533" y="437927"/>
                </a:cubicBezTo>
                <a:lnTo>
                  <a:pt x="806349" y="437927"/>
                </a:lnTo>
                <a:cubicBezTo>
                  <a:pt x="811261" y="437927"/>
                  <a:pt x="814876" y="438473"/>
                  <a:pt x="817195" y="439564"/>
                </a:cubicBezTo>
                <a:cubicBezTo>
                  <a:pt x="819515" y="440656"/>
                  <a:pt x="820811" y="443111"/>
                  <a:pt x="821083" y="446931"/>
                </a:cubicBezTo>
                <a:lnTo>
                  <a:pt x="821083" y="447750"/>
                </a:lnTo>
                <a:cubicBezTo>
                  <a:pt x="823266" y="465212"/>
                  <a:pt x="828109" y="478582"/>
                  <a:pt x="835613" y="487859"/>
                </a:cubicBezTo>
                <a:cubicBezTo>
                  <a:pt x="843116" y="497136"/>
                  <a:pt x="854917" y="501774"/>
                  <a:pt x="871015" y="501774"/>
                </a:cubicBezTo>
                <a:cubicBezTo>
                  <a:pt x="885476" y="501774"/>
                  <a:pt x="896868" y="497477"/>
                  <a:pt x="905190" y="488882"/>
                </a:cubicBezTo>
                <a:cubicBezTo>
                  <a:pt x="913512" y="480287"/>
                  <a:pt x="917673" y="469305"/>
                  <a:pt x="917673" y="455935"/>
                </a:cubicBezTo>
                <a:cubicBezTo>
                  <a:pt x="917673" y="445021"/>
                  <a:pt x="915831" y="435676"/>
                  <a:pt x="912148" y="427900"/>
                </a:cubicBezTo>
                <a:cubicBezTo>
                  <a:pt x="908464" y="420123"/>
                  <a:pt x="904030" y="414189"/>
                  <a:pt x="898846" y="410096"/>
                </a:cubicBezTo>
                <a:cubicBezTo>
                  <a:pt x="893662" y="406003"/>
                  <a:pt x="886977" y="402797"/>
                  <a:pt x="878792" y="400478"/>
                </a:cubicBezTo>
                <a:cubicBezTo>
                  <a:pt x="870606" y="398159"/>
                  <a:pt x="863239" y="396726"/>
                  <a:pt x="856691" y="396181"/>
                </a:cubicBezTo>
                <a:cubicBezTo>
                  <a:pt x="850142" y="395635"/>
                  <a:pt x="842366" y="395362"/>
                  <a:pt x="833362" y="395362"/>
                </a:cubicBezTo>
                <a:lnTo>
                  <a:pt x="815354" y="395362"/>
                </a:lnTo>
                <a:cubicBezTo>
                  <a:pt x="804712" y="395362"/>
                  <a:pt x="797414" y="392224"/>
                  <a:pt x="793457" y="385949"/>
                </a:cubicBezTo>
                <a:cubicBezTo>
                  <a:pt x="789501" y="379673"/>
                  <a:pt x="787523" y="369987"/>
                  <a:pt x="787523" y="356890"/>
                </a:cubicBezTo>
                <a:lnTo>
                  <a:pt x="787523" y="330696"/>
                </a:lnTo>
                <a:cubicBezTo>
                  <a:pt x="787523" y="308050"/>
                  <a:pt x="789023" y="291337"/>
                  <a:pt x="792025" y="280560"/>
                </a:cubicBezTo>
                <a:cubicBezTo>
                  <a:pt x="795026" y="269782"/>
                  <a:pt x="800892" y="264393"/>
                  <a:pt x="809624" y="264393"/>
                </a:cubicBezTo>
                <a:lnTo>
                  <a:pt x="842366" y="264393"/>
                </a:lnTo>
                <a:cubicBezTo>
                  <a:pt x="864194" y="264393"/>
                  <a:pt x="881111" y="259960"/>
                  <a:pt x="893116" y="251092"/>
                </a:cubicBezTo>
                <a:cubicBezTo>
                  <a:pt x="905122" y="242224"/>
                  <a:pt x="911124" y="225376"/>
                  <a:pt x="911124" y="200546"/>
                </a:cubicBezTo>
                <a:cubicBezTo>
                  <a:pt x="911124" y="188541"/>
                  <a:pt x="907714" y="178582"/>
                  <a:pt x="900893" y="170669"/>
                </a:cubicBezTo>
                <a:cubicBezTo>
                  <a:pt x="894071" y="162756"/>
                  <a:pt x="884931" y="158800"/>
                  <a:pt x="873471" y="158800"/>
                </a:cubicBezTo>
                <a:cubicBezTo>
                  <a:pt x="851643" y="158800"/>
                  <a:pt x="838546" y="168895"/>
                  <a:pt x="834180" y="189086"/>
                </a:cubicBezTo>
                <a:lnTo>
                  <a:pt x="834180" y="205457"/>
                </a:lnTo>
                <a:cubicBezTo>
                  <a:pt x="831452" y="216917"/>
                  <a:pt x="825449" y="224557"/>
                  <a:pt x="816172" y="228377"/>
                </a:cubicBezTo>
                <a:cubicBezTo>
                  <a:pt x="758873" y="228377"/>
                  <a:pt x="707304" y="227286"/>
                  <a:pt x="661465" y="225103"/>
                </a:cubicBezTo>
                <a:cubicBezTo>
                  <a:pt x="659283" y="225103"/>
                  <a:pt x="655804" y="225239"/>
                  <a:pt x="651029" y="225512"/>
                </a:cubicBezTo>
                <a:cubicBezTo>
                  <a:pt x="646254" y="225785"/>
                  <a:pt x="642639" y="225921"/>
                  <a:pt x="640183" y="225921"/>
                </a:cubicBezTo>
                <a:cubicBezTo>
                  <a:pt x="618900" y="225921"/>
                  <a:pt x="608259" y="220737"/>
                  <a:pt x="608259" y="210369"/>
                </a:cubicBezTo>
                <a:cubicBezTo>
                  <a:pt x="612352" y="171624"/>
                  <a:pt x="615626" y="147204"/>
                  <a:pt x="618082" y="137108"/>
                </a:cubicBezTo>
                <a:cubicBezTo>
                  <a:pt x="625722" y="105457"/>
                  <a:pt x="642229" y="79536"/>
                  <a:pt x="667604" y="59345"/>
                </a:cubicBezTo>
                <a:cubicBezTo>
                  <a:pt x="675244" y="53070"/>
                  <a:pt x="683839" y="47204"/>
                  <a:pt x="693389" y="41747"/>
                </a:cubicBezTo>
                <a:cubicBezTo>
                  <a:pt x="721220" y="25375"/>
                  <a:pt x="752666" y="14734"/>
                  <a:pt x="787727" y="9823"/>
                </a:cubicBezTo>
                <a:cubicBezTo>
                  <a:pt x="822789" y="4912"/>
                  <a:pt x="863375" y="2456"/>
                  <a:pt x="909487" y="2456"/>
                </a:cubicBezTo>
                <a:close/>
                <a:moveTo>
                  <a:pt x="286494" y="0"/>
                </a:moveTo>
                <a:cubicBezTo>
                  <a:pt x="319509" y="0"/>
                  <a:pt x="349727" y="3752"/>
                  <a:pt x="377149" y="11255"/>
                </a:cubicBezTo>
                <a:cubicBezTo>
                  <a:pt x="404570" y="18759"/>
                  <a:pt x="427967" y="28786"/>
                  <a:pt x="447340" y="41337"/>
                </a:cubicBezTo>
                <a:cubicBezTo>
                  <a:pt x="466712" y="53888"/>
                  <a:pt x="483902" y="69236"/>
                  <a:pt x="498909" y="87381"/>
                </a:cubicBezTo>
                <a:cubicBezTo>
                  <a:pt x="513916" y="105526"/>
                  <a:pt x="525921" y="124421"/>
                  <a:pt x="534925" y="144066"/>
                </a:cubicBezTo>
                <a:cubicBezTo>
                  <a:pt x="543929" y="163711"/>
                  <a:pt x="551296" y="185062"/>
                  <a:pt x="557026" y="208118"/>
                </a:cubicBezTo>
                <a:cubicBezTo>
                  <a:pt x="562756" y="231174"/>
                  <a:pt x="566712" y="253207"/>
                  <a:pt x="568895" y="274216"/>
                </a:cubicBezTo>
                <a:cubicBezTo>
                  <a:pt x="571078" y="295226"/>
                  <a:pt x="572169" y="317054"/>
                  <a:pt x="572169" y="339700"/>
                </a:cubicBezTo>
                <a:cubicBezTo>
                  <a:pt x="572169" y="391542"/>
                  <a:pt x="564734" y="437791"/>
                  <a:pt x="549864" y="478446"/>
                </a:cubicBezTo>
                <a:cubicBezTo>
                  <a:pt x="534993" y="519100"/>
                  <a:pt x="514393" y="552388"/>
                  <a:pt x="488063" y="578309"/>
                </a:cubicBezTo>
                <a:cubicBezTo>
                  <a:pt x="461733" y="604230"/>
                  <a:pt x="431105" y="623875"/>
                  <a:pt x="396180" y="637245"/>
                </a:cubicBezTo>
                <a:cubicBezTo>
                  <a:pt x="361255" y="650615"/>
                  <a:pt x="323056" y="657300"/>
                  <a:pt x="281583" y="657300"/>
                </a:cubicBezTo>
                <a:cubicBezTo>
                  <a:pt x="250750" y="657300"/>
                  <a:pt x="222715" y="654367"/>
                  <a:pt x="197476" y="648500"/>
                </a:cubicBezTo>
                <a:cubicBezTo>
                  <a:pt x="172237" y="642634"/>
                  <a:pt x="150341" y="634653"/>
                  <a:pt x="131787" y="624558"/>
                </a:cubicBezTo>
                <a:cubicBezTo>
                  <a:pt x="113233" y="614462"/>
                  <a:pt x="96794" y="601638"/>
                  <a:pt x="82469" y="586085"/>
                </a:cubicBezTo>
                <a:cubicBezTo>
                  <a:pt x="68144" y="570533"/>
                  <a:pt x="56275" y="553957"/>
                  <a:pt x="46862" y="536358"/>
                </a:cubicBezTo>
                <a:cubicBezTo>
                  <a:pt x="37449" y="518759"/>
                  <a:pt x="29468" y="498568"/>
                  <a:pt x="22919" y="475785"/>
                </a:cubicBezTo>
                <a:cubicBezTo>
                  <a:pt x="16371" y="453002"/>
                  <a:pt x="11391" y="430424"/>
                  <a:pt x="7981" y="408050"/>
                </a:cubicBezTo>
                <a:cubicBezTo>
                  <a:pt x="4570" y="385676"/>
                  <a:pt x="1910" y="360710"/>
                  <a:pt x="0" y="333152"/>
                </a:cubicBezTo>
                <a:cubicBezTo>
                  <a:pt x="0" y="126058"/>
                  <a:pt x="95498" y="15007"/>
                  <a:pt x="2864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2700" dist="12700" dir="2700000" algn="tl" rotWithShape="0">
              <a:prstClr val="black">
                <a:alpha val="52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95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87CFFEF-6445-4B45-BD49-A724F0F2A448}"/>
              </a:ext>
            </a:extLst>
          </p:cNvPr>
          <p:cNvSpPr txBox="1"/>
          <p:nvPr/>
        </p:nvSpPr>
        <p:spPr>
          <a:xfrm>
            <a:off x="4751706" y="4283092"/>
            <a:ext cx="732616" cy="415072"/>
          </a:xfrm>
          <a:custGeom>
            <a:avLst/>
            <a:gdLst>
              <a:gd name="connsiteX0" fmla="*/ 291405 w 1161603"/>
              <a:gd name="connsiteY0" fmla="*/ 148159 h 658119"/>
              <a:gd name="connsiteX1" fmla="*/ 271760 w 1161603"/>
              <a:gd name="connsiteY1" fmla="*/ 151024 h 658119"/>
              <a:gd name="connsiteX2" fmla="*/ 256003 w 1161603"/>
              <a:gd name="connsiteY2" fmla="*/ 160642 h 658119"/>
              <a:gd name="connsiteX3" fmla="*/ 243929 w 1161603"/>
              <a:gd name="connsiteY3" fmla="*/ 174352 h 658119"/>
              <a:gd name="connsiteX4" fmla="*/ 234925 w 1161603"/>
              <a:gd name="connsiteY4" fmla="*/ 193179 h 658119"/>
              <a:gd name="connsiteX5" fmla="*/ 228376 w 1161603"/>
              <a:gd name="connsiteY5" fmla="*/ 214257 h 658119"/>
              <a:gd name="connsiteX6" fmla="*/ 223874 w 1161603"/>
              <a:gd name="connsiteY6" fmla="*/ 238814 h 658119"/>
              <a:gd name="connsiteX7" fmla="*/ 221214 w 1161603"/>
              <a:gd name="connsiteY7" fmla="*/ 263780 h 658119"/>
              <a:gd name="connsiteX8" fmla="*/ 219782 w 1161603"/>
              <a:gd name="connsiteY8" fmla="*/ 290792 h 658119"/>
              <a:gd name="connsiteX9" fmla="*/ 219372 w 1161603"/>
              <a:gd name="connsiteY9" fmla="*/ 316372 h 658119"/>
              <a:gd name="connsiteX10" fmla="*/ 219372 w 1161603"/>
              <a:gd name="connsiteY10" fmla="*/ 341747 h 658119"/>
              <a:gd name="connsiteX11" fmla="*/ 219372 w 1161603"/>
              <a:gd name="connsiteY11" fmla="*/ 349523 h 658119"/>
              <a:gd name="connsiteX12" fmla="*/ 219782 w 1161603"/>
              <a:gd name="connsiteY12" fmla="*/ 377763 h 658119"/>
              <a:gd name="connsiteX13" fmla="*/ 221623 w 1161603"/>
              <a:gd name="connsiteY13" fmla="*/ 407845 h 658119"/>
              <a:gd name="connsiteX14" fmla="*/ 225512 w 1161603"/>
              <a:gd name="connsiteY14" fmla="*/ 438950 h 658119"/>
              <a:gd name="connsiteX15" fmla="*/ 232674 w 1161603"/>
              <a:gd name="connsiteY15" fmla="*/ 466577 h 658119"/>
              <a:gd name="connsiteX16" fmla="*/ 243929 w 1161603"/>
              <a:gd name="connsiteY16" fmla="*/ 490315 h 658119"/>
              <a:gd name="connsiteX17" fmla="*/ 260505 w 1161603"/>
              <a:gd name="connsiteY17" fmla="*/ 505663 h 658119"/>
              <a:gd name="connsiteX18" fmla="*/ 283220 w 1161603"/>
              <a:gd name="connsiteY18" fmla="*/ 511597 h 658119"/>
              <a:gd name="connsiteX19" fmla="*/ 308799 w 1161603"/>
              <a:gd name="connsiteY19" fmla="*/ 505458 h 658119"/>
              <a:gd name="connsiteX20" fmla="*/ 327217 w 1161603"/>
              <a:gd name="connsiteY20" fmla="*/ 490724 h 658119"/>
              <a:gd name="connsiteX21" fmla="*/ 339291 w 1161603"/>
              <a:gd name="connsiteY21" fmla="*/ 466986 h 658119"/>
              <a:gd name="connsiteX22" fmla="*/ 346658 w 1161603"/>
              <a:gd name="connsiteY22" fmla="*/ 440178 h 658119"/>
              <a:gd name="connsiteX23" fmla="*/ 350341 w 1161603"/>
              <a:gd name="connsiteY23" fmla="*/ 409482 h 658119"/>
              <a:gd name="connsiteX24" fmla="*/ 351774 w 1161603"/>
              <a:gd name="connsiteY24" fmla="*/ 380628 h 658119"/>
              <a:gd name="connsiteX25" fmla="*/ 351978 w 1161603"/>
              <a:gd name="connsiteY25" fmla="*/ 353207 h 658119"/>
              <a:gd name="connsiteX26" fmla="*/ 351978 w 1161603"/>
              <a:gd name="connsiteY26" fmla="*/ 347886 h 658119"/>
              <a:gd name="connsiteX27" fmla="*/ 353615 w 1161603"/>
              <a:gd name="connsiteY27" fmla="*/ 304503 h 658119"/>
              <a:gd name="connsiteX28" fmla="*/ 353820 w 1161603"/>
              <a:gd name="connsiteY28" fmla="*/ 288132 h 658119"/>
              <a:gd name="connsiteX29" fmla="*/ 354025 w 1161603"/>
              <a:gd name="connsiteY29" fmla="*/ 265007 h 658119"/>
              <a:gd name="connsiteX30" fmla="*/ 352797 w 1161603"/>
              <a:gd name="connsiteY30" fmla="*/ 239837 h 658119"/>
              <a:gd name="connsiteX31" fmla="*/ 349523 w 1161603"/>
              <a:gd name="connsiteY31" fmla="*/ 212825 h 658119"/>
              <a:gd name="connsiteX32" fmla="*/ 342769 w 1161603"/>
              <a:gd name="connsiteY32" fmla="*/ 188677 h 658119"/>
              <a:gd name="connsiteX33" fmla="*/ 331514 w 1161603"/>
              <a:gd name="connsiteY33" fmla="*/ 167190 h 658119"/>
              <a:gd name="connsiteX34" fmla="*/ 314734 w 1161603"/>
              <a:gd name="connsiteY34" fmla="*/ 153684 h 658119"/>
              <a:gd name="connsiteX35" fmla="*/ 291405 w 1161603"/>
              <a:gd name="connsiteY35" fmla="*/ 148159 h 658119"/>
              <a:gd name="connsiteX36" fmla="*/ 651644 w 1161603"/>
              <a:gd name="connsiteY36" fmla="*/ 13098 h 658119"/>
              <a:gd name="connsiteX37" fmla="*/ 1101849 w 1161603"/>
              <a:gd name="connsiteY37" fmla="*/ 13098 h 658119"/>
              <a:gd name="connsiteX38" fmla="*/ 1118015 w 1161603"/>
              <a:gd name="connsiteY38" fmla="*/ 16782 h 658119"/>
              <a:gd name="connsiteX39" fmla="*/ 1127224 w 1161603"/>
              <a:gd name="connsiteY39" fmla="*/ 27014 h 658119"/>
              <a:gd name="connsiteX40" fmla="*/ 1127224 w 1161603"/>
              <a:gd name="connsiteY40" fmla="*/ 106413 h 658119"/>
              <a:gd name="connsiteX41" fmla="*/ 1127224 w 1161603"/>
              <a:gd name="connsiteY41" fmla="*/ 114599 h 658119"/>
              <a:gd name="connsiteX42" fmla="*/ 1124973 w 1161603"/>
              <a:gd name="connsiteY42" fmla="*/ 168010 h 658119"/>
              <a:gd name="connsiteX43" fmla="*/ 1110034 w 1161603"/>
              <a:gd name="connsiteY43" fmla="*/ 176809 h 658119"/>
              <a:gd name="connsiteX44" fmla="*/ 851371 w 1161603"/>
              <a:gd name="connsiteY44" fmla="*/ 178446 h 658119"/>
              <a:gd name="connsiteX45" fmla="*/ 848506 w 1161603"/>
              <a:gd name="connsiteY45" fmla="*/ 215691 h 658119"/>
              <a:gd name="connsiteX46" fmla="*/ 845641 w 1161603"/>
              <a:gd name="connsiteY46" fmla="*/ 252935 h 658119"/>
              <a:gd name="connsiteX47" fmla="*/ 898029 w 1161603"/>
              <a:gd name="connsiteY47" fmla="*/ 230015 h 658119"/>
              <a:gd name="connsiteX48" fmla="*/ 961057 w 1161603"/>
              <a:gd name="connsiteY48" fmla="*/ 221830 h 658119"/>
              <a:gd name="connsiteX49" fmla="*/ 1106760 w 1161603"/>
              <a:gd name="connsiteY49" fmla="*/ 277287 h 658119"/>
              <a:gd name="connsiteX50" fmla="*/ 1161603 w 1161603"/>
              <a:gd name="connsiteY50" fmla="*/ 419920 h 658119"/>
              <a:gd name="connsiteX51" fmla="*/ 1145437 w 1161603"/>
              <a:gd name="connsiteY51" fmla="*/ 512826 h 658119"/>
              <a:gd name="connsiteX52" fmla="*/ 1102667 w 1161603"/>
              <a:gd name="connsiteY52" fmla="*/ 580766 h 658119"/>
              <a:gd name="connsiteX53" fmla="*/ 1039843 w 1161603"/>
              <a:gd name="connsiteY53" fmla="*/ 625173 h 658119"/>
              <a:gd name="connsiteX54" fmla="*/ 965559 w 1161603"/>
              <a:gd name="connsiteY54" fmla="*/ 650548 h 658119"/>
              <a:gd name="connsiteX55" fmla="*/ 886569 w 1161603"/>
              <a:gd name="connsiteY55" fmla="*/ 658119 h 658119"/>
              <a:gd name="connsiteX56" fmla="*/ 835205 w 1161603"/>
              <a:gd name="connsiteY56" fmla="*/ 656073 h 658119"/>
              <a:gd name="connsiteX57" fmla="*/ 785068 w 1161603"/>
              <a:gd name="connsiteY57" fmla="*/ 648706 h 658119"/>
              <a:gd name="connsiteX58" fmla="*/ 737183 w 1161603"/>
              <a:gd name="connsiteY58" fmla="*/ 634586 h 658119"/>
              <a:gd name="connsiteX59" fmla="*/ 694822 w 1161603"/>
              <a:gd name="connsiteY59" fmla="*/ 611257 h 658119"/>
              <a:gd name="connsiteX60" fmla="*/ 659215 w 1161603"/>
              <a:gd name="connsiteY60" fmla="*/ 577696 h 658119"/>
              <a:gd name="connsiteX61" fmla="*/ 633635 w 1161603"/>
              <a:gd name="connsiteY61" fmla="*/ 531243 h 658119"/>
              <a:gd name="connsiteX62" fmla="*/ 619720 w 1161603"/>
              <a:gd name="connsiteY62" fmla="*/ 470670 h 658119"/>
              <a:gd name="connsiteX63" fmla="*/ 632203 w 1161603"/>
              <a:gd name="connsiteY63" fmla="*/ 458801 h 658119"/>
              <a:gd name="connsiteX64" fmla="*/ 668833 w 1161603"/>
              <a:gd name="connsiteY64" fmla="*/ 455936 h 658119"/>
              <a:gd name="connsiteX65" fmla="*/ 735955 w 1161603"/>
              <a:gd name="connsiteY65" fmla="*/ 455936 h 658119"/>
              <a:gd name="connsiteX66" fmla="*/ 789161 w 1161603"/>
              <a:gd name="connsiteY66" fmla="*/ 457164 h 658119"/>
              <a:gd name="connsiteX67" fmla="*/ 844004 w 1161603"/>
              <a:gd name="connsiteY67" fmla="*/ 458392 h 658119"/>
              <a:gd name="connsiteX68" fmla="*/ 854441 w 1161603"/>
              <a:gd name="connsiteY68" fmla="*/ 466168 h 658119"/>
              <a:gd name="connsiteX69" fmla="*/ 859147 w 1161603"/>
              <a:gd name="connsiteY69" fmla="*/ 480902 h 658119"/>
              <a:gd name="connsiteX70" fmla="*/ 865696 w 1161603"/>
              <a:gd name="connsiteY70" fmla="*/ 495227 h 658119"/>
              <a:gd name="connsiteX71" fmla="*/ 881658 w 1161603"/>
              <a:gd name="connsiteY71" fmla="*/ 501775 h 658119"/>
              <a:gd name="connsiteX72" fmla="*/ 922585 w 1161603"/>
              <a:gd name="connsiteY72" fmla="*/ 433017 h 658119"/>
              <a:gd name="connsiteX73" fmla="*/ 921357 w 1161603"/>
              <a:gd name="connsiteY73" fmla="*/ 407437 h 658119"/>
              <a:gd name="connsiteX74" fmla="*/ 916446 w 1161603"/>
              <a:gd name="connsiteY74" fmla="*/ 384722 h 658119"/>
              <a:gd name="connsiteX75" fmla="*/ 904372 w 1161603"/>
              <a:gd name="connsiteY75" fmla="*/ 366509 h 658119"/>
              <a:gd name="connsiteX76" fmla="*/ 883295 w 1161603"/>
              <a:gd name="connsiteY76" fmla="*/ 360165 h 658119"/>
              <a:gd name="connsiteX77" fmla="*/ 861808 w 1161603"/>
              <a:gd name="connsiteY77" fmla="*/ 367532 h 658119"/>
              <a:gd name="connsiteX78" fmla="*/ 854645 w 1161603"/>
              <a:gd name="connsiteY78" fmla="*/ 383903 h 658119"/>
              <a:gd name="connsiteX79" fmla="*/ 850143 w 1161603"/>
              <a:gd name="connsiteY79" fmla="*/ 400275 h 658119"/>
              <a:gd name="connsiteX80" fmla="*/ 835818 w 1161603"/>
              <a:gd name="connsiteY80" fmla="*/ 407642 h 658119"/>
              <a:gd name="connsiteX81" fmla="*/ 654099 w 1161603"/>
              <a:gd name="connsiteY81" fmla="*/ 407642 h 658119"/>
              <a:gd name="connsiteX82" fmla="*/ 641821 w 1161603"/>
              <a:gd name="connsiteY82" fmla="*/ 357710 h 658119"/>
              <a:gd name="connsiteX83" fmla="*/ 641821 w 1161603"/>
              <a:gd name="connsiteY83" fmla="*/ 52389 h 658119"/>
              <a:gd name="connsiteX84" fmla="*/ 642230 w 1161603"/>
              <a:gd name="connsiteY84" fmla="*/ 37041 h 658119"/>
              <a:gd name="connsiteX85" fmla="*/ 644891 w 1161603"/>
              <a:gd name="connsiteY85" fmla="*/ 24967 h 658119"/>
              <a:gd name="connsiteX86" fmla="*/ 651644 w 1161603"/>
              <a:gd name="connsiteY86" fmla="*/ 13098 h 658119"/>
              <a:gd name="connsiteX87" fmla="*/ 286494 w 1161603"/>
              <a:gd name="connsiteY87" fmla="*/ 0 h 658119"/>
              <a:gd name="connsiteX88" fmla="*/ 377149 w 1161603"/>
              <a:gd name="connsiteY88" fmla="*/ 11255 h 658119"/>
              <a:gd name="connsiteX89" fmla="*/ 447340 w 1161603"/>
              <a:gd name="connsiteY89" fmla="*/ 41337 h 658119"/>
              <a:gd name="connsiteX90" fmla="*/ 498909 w 1161603"/>
              <a:gd name="connsiteY90" fmla="*/ 87381 h 658119"/>
              <a:gd name="connsiteX91" fmla="*/ 534925 w 1161603"/>
              <a:gd name="connsiteY91" fmla="*/ 144066 h 658119"/>
              <a:gd name="connsiteX92" fmla="*/ 557026 w 1161603"/>
              <a:gd name="connsiteY92" fmla="*/ 208118 h 658119"/>
              <a:gd name="connsiteX93" fmla="*/ 568895 w 1161603"/>
              <a:gd name="connsiteY93" fmla="*/ 274216 h 658119"/>
              <a:gd name="connsiteX94" fmla="*/ 572169 w 1161603"/>
              <a:gd name="connsiteY94" fmla="*/ 339701 h 658119"/>
              <a:gd name="connsiteX95" fmla="*/ 549864 w 1161603"/>
              <a:gd name="connsiteY95" fmla="*/ 478446 h 658119"/>
              <a:gd name="connsiteX96" fmla="*/ 488063 w 1161603"/>
              <a:gd name="connsiteY96" fmla="*/ 578309 h 658119"/>
              <a:gd name="connsiteX97" fmla="*/ 396180 w 1161603"/>
              <a:gd name="connsiteY97" fmla="*/ 637245 h 658119"/>
              <a:gd name="connsiteX98" fmla="*/ 281583 w 1161603"/>
              <a:gd name="connsiteY98" fmla="*/ 657300 h 658119"/>
              <a:gd name="connsiteX99" fmla="*/ 197476 w 1161603"/>
              <a:gd name="connsiteY99" fmla="*/ 648500 h 658119"/>
              <a:gd name="connsiteX100" fmla="*/ 131787 w 1161603"/>
              <a:gd name="connsiteY100" fmla="*/ 624558 h 658119"/>
              <a:gd name="connsiteX101" fmla="*/ 82469 w 1161603"/>
              <a:gd name="connsiteY101" fmla="*/ 586086 h 658119"/>
              <a:gd name="connsiteX102" fmla="*/ 46862 w 1161603"/>
              <a:gd name="connsiteY102" fmla="*/ 536358 h 658119"/>
              <a:gd name="connsiteX103" fmla="*/ 22919 w 1161603"/>
              <a:gd name="connsiteY103" fmla="*/ 475785 h 658119"/>
              <a:gd name="connsiteX104" fmla="*/ 7981 w 1161603"/>
              <a:gd name="connsiteY104" fmla="*/ 408050 h 658119"/>
              <a:gd name="connsiteX105" fmla="*/ 0 w 1161603"/>
              <a:gd name="connsiteY105" fmla="*/ 333152 h 658119"/>
              <a:gd name="connsiteX106" fmla="*/ 286494 w 1161603"/>
              <a:gd name="connsiteY106" fmla="*/ 0 h 65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161603" h="658119">
                <a:moveTo>
                  <a:pt x="291405" y="148159"/>
                </a:moveTo>
                <a:cubicBezTo>
                  <a:pt x="284311" y="148159"/>
                  <a:pt x="277763" y="149114"/>
                  <a:pt x="271760" y="151024"/>
                </a:cubicBezTo>
                <a:cubicBezTo>
                  <a:pt x="265757" y="152934"/>
                  <a:pt x="260505" y="156140"/>
                  <a:pt x="256003" y="160642"/>
                </a:cubicBezTo>
                <a:cubicBezTo>
                  <a:pt x="251501" y="165144"/>
                  <a:pt x="247476" y="169714"/>
                  <a:pt x="243929" y="174352"/>
                </a:cubicBezTo>
                <a:cubicBezTo>
                  <a:pt x="240382" y="178991"/>
                  <a:pt x="237381" y="185267"/>
                  <a:pt x="234925" y="193179"/>
                </a:cubicBezTo>
                <a:cubicBezTo>
                  <a:pt x="232469" y="201092"/>
                  <a:pt x="230286" y="208118"/>
                  <a:pt x="228376" y="214257"/>
                </a:cubicBezTo>
                <a:cubicBezTo>
                  <a:pt x="226466" y="220396"/>
                  <a:pt x="224966" y="228582"/>
                  <a:pt x="223874" y="238814"/>
                </a:cubicBezTo>
                <a:cubicBezTo>
                  <a:pt x="222783" y="249046"/>
                  <a:pt x="221896" y="257368"/>
                  <a:pt x="221214" y="263780"/>
                </a:cubicBezTo>
                <a:cubicBezTo>
                  <a:pt x="220532" y="270192"/>
                  <a:pt x="220054" y="279196"/>
                  <a:pt x="219782" y="290792"/>
                </a:cubicBezTo>
                <a:cubicBezTo>
                  <a:pt x="219509" y="302388"/>
                  <a:pt x="219372" y="310915"/>
                  <a:pt x="219372" y="316372"/>
                </a:cubicBezTo>
                <a:cubicBezTo>
                  <a:pt x="219372" y="321829"/>
                  <a:pt x="219372" y="330287"/>
                  <a:pt x="219372" y="341747"/>
                </a:cubicBezTo>
                <a:cubicBezTo>
                  <a:pt x="219372" y="345294"/>
                  <a:pt x="219372" y="347886"/>
                  <a:pt x="219372" y="349523"/>
                </a:cubicBezTo>
                <a:cubicBezTo>
                  <a:pt x="219372" y="360164"/>
                  <a:pt x="219509" y="369578"/>
                  <a:pt x="219782" y="377763"/>
                </a:cubicBezTo>
                <a:cubicBezTo>
                  <a:pt x="220054" y="385949"/>
                  <a:pt x="220668" y="395976"/>
                  <a:pt x="221623" y="407845"/>
                </a:cubicBezTo>
                <a:cubicBezTo>
                  <a:pt x="222578" y="419714"/>
                  <a:pt x="223874" y="430083"/>
                  <a:pt x="225512" y="438950"/>
                </a:cubicBezTo>
                <a:cubicBezTo>
                  <a:pt x="227149" y="447818"/>
                  <a:pt x="229536" y="457027"/>
                  <a:pt x="232674" y="466577"/>
                </a:cubicBezTo>
                <a:cubicBezTo>
                  <a:pt x="235812" y="476126"/>
                  <a:pt x="239563" y="484039"/>
                  <a:pt x="243929" y="490315"/>
                </a:cubicBezTo>
                <a:cubicBezTo>
                  <a:pt x="248295" y="496590"/>
                  <a:pt x="253820" y="501706"/>
                  <a:pt x="260505" y="505663"/>
                </a:cubicBezTo>
                <a:cubicBezTo>
                  <a:pt x="267190" y="509619"/>
                  <a:pt x="274761" y="511597"/>
                  <a:pt x="283220" y="511597"/>
                </a:cubicBezTo>
                <a:cubicBezTo>
                  <a:pt x="292769" y="511597"/>
                  <a:pt x="301296" y="509551"/>
                  <a:pt x="308799" y="505458"/>
                </a:cubicBezTo>
                <a:cubicBezTo>
                  <a:pt x="316303" y="501365"/>
                  <a:pt x="322442" y="496454"/>
                  <a:pt x="327217" y="490724"/>
                </a:cubicBezTo>
                <a:cubicBezTo>
                  <a:pt x="331992" y="484994"/>
                  <a:pt x="336016" y="477081"/>
                  <a:pt x="339291" y="466986"/>
                </a:cubicBezTo>
                <a:cubicBezTo>
                  <a:pt x="342565" y="456890"/>
                  <a:pt x="345021" y="447954"/>
                  <a:pt x="346658" y="440178"/>
                </a:cubicBezTo>
                <a:cubicBezTo>
                  <a:pt x="348295" y="432402"/>
                  <a:pt x="349523" y="422170"/>
                  <a:pt x="350341" y="409482"/>
                </a:cubicBezTo>
                <a:cubicBezTo>
                  <a:pt x="351160" y="396795"/>
                  <a:pt x="351637" y="387177"/>
                  <a:pt x="351774" y="380628"/>
                </a:cubicBezTo>
                <a:cubicBezTo>
                  <a:pt x="351910" y="374080"/>
                  <a:pt x="351978" y="364939"/>
                  <a:pt x="351978" y="353207"/>
                </a:cubicBezTo>
                <a:cubicBezTo>
                  <a:pt x="351978" y="350751"/>
                  <a:pt x="351978" y="348978"/>
                  <a:pt x="351978" y="347886"/>
                </a:cubicBezTo>
                <a:cubicBezTo>
                  <a:pt x="353070" y="338609"/>
                  <a:pt x="353615" y="324148"/>
                  <a:pt x="353615" y="304503"/>
                </a:cubicBezTo>
                <a:cubicBezTo>
                  <a:pt x="353615" y="303138"/>
                  <a:pt x="353684" y="297681"/>
                  <a:pt x="353820" y="288132"/>
                </a:cubicBezTo>
                <a:cubicBezTo>
                  <a:pt x="353956" y="278582"/>
                  <a:pt x="354025" y="270874"/>
                  <a:pt x="354025" y="265007"/>
                </a:cubicBezTo>
                <a:cubicBezTo>
                  <a:pt x="354025" y="259141"/>
                  <a:pt x="353615" y="250751"/>
                  <a:pt x="352797" y="239837"/>
                </a:cubicBezTo>
                <a:cubicBezTo>
                  <a:pt x="351978" y="228923"/>
                  <a:pt x="350887" y="219919"/>
                  <a:pt x="349523" y="212825"/>
                </a:cubicBezTo>
                <a:cubicBezTo>
                  <a:pt x="348158" y="205730"/>
                  <a:pt x="345907" y="197681"/>
                  <a:pt x="342769" y="188677"/>
                </a:cubicBezTo>
                <a:cubicBezTo>
                  <a:pt x="339632" y="179673"/>
                  <a:pt x="335880" y="172511"/>
                  <a:pt x="331514" y="167190"/>
                </a:cubicBezTo>
                <a:cubicBezTo>
                  <a:pt x="327149" y="161870"/>
                  <a:pt x="321555" y="157367"/>
                  <a:pt x="314734" y="153684"/>
                </a:cubicBezTo>
                <a:cubicBezTo>
                  <a:pt x="307913" y="150000"/>
                  <a:pt x="300136" y="148159"/>
                  <a:pt x="291405" y="148159"/>
                </a:cubicBezTo>
                <a:close/>
                <a:moveTo>
                  <a:pt x="651644" y="13098"/>
                </a:moveTo>
                <a:lnTo>
                  <a:pt x="1101849" y="13098"/>
                </a:lnTo>
                <a:cubicBezTo>
                  <a:pt x="1107579" y="13098"/>
                  <a:pt x="1112967" y="14326"/>
                  <a:pt x="1118015" y="16782"/>
                </a:cubicBezTo>
                <a:cubicBezTo>
                  <a:pt x="1123063" y="19237"/>
                  <a:pt x="1126133" y="22648"/>
                  <a:pt x="1127224" y="27014"/>
                </a:cubicBezTo>
                <a:lnTo>
                  <a:pt x="1127224" y="106413"/>
                </a:lnTo>
                <a:cubicBezTo>
                  <a:pt x="1127224" y="108323"/>
                  <a:pt x="1127224" y="111052"/>
                  <a:pt x="1127224" y="114599"/>
                </a:cubicBezTo>
                <a:cubicBezTo>
                  <a:pt x="1127224" y="144340"/>
                  <a:pt x="1126474" y="162143"/>
                  <a:pt x="1124973" y="168010"/>
                </a:cubicBezTo>
                <a:cubicBezTo>
                  <a:pt x="1123472" y="173876"/>
                  <a:pt x="1118493" y="176809"/>
                  <a:pt x="1110034" y="176809"/>
                </a:cubicBezTo>
                <a:cubicBezTo>
                  <a:pt x="1051098" y="176809"/>
                  <a:pt x="964877" y="177355"/>
                  <a:pt x="851371" y="178446"/>
                </a:cubicBezTo>
                <a:cubicBezTo>
                  <a:pt x="850552" y="186632"/>
                  <a:pt x="849597" y="199047"/>
                  <a:pt x="848506" y="215691"/>
                </a:cubicBezTo>
                <a:cubicBezTo>
                  <a:pt x="847415" y="232334"/>
                  <a:pt x="846460" y="244749"/>
                  <a:pt x="845641" y="252935"/>
                </a:cubicBezTo>
                <a:cubicBezTo>
                  <a:pt x="859284" y="243112"/>
                  <a:pt x="876746" y="235472"/>
                  <a:pt x="898029" y="230015"/>
                </a:cubicBezTo>
                <a:cubicBezTo>
                  <a:pt x="919311" y="224558"/>
                  <a:pt x="940321" y="221830"/>
                  <a:pt x="961057" y="221830"/>
                </a:cubicBezTo>
                <a:cubicBezTo>
                  <a:pt x="1021630" y="221830"/>
                  <a:pt x="1070198" y="240315"/>
                  <a:pt x="1106760" y="277287"/>
                </a:cubicBezTo>
                <a:cubicBezTo>
                  <a:pt x="1143322" y="314258"/>
                  <a:pt x="1161603" y="361803"/>
                  <a:pt x="1161603" y="419920"/>
                </a:cubicBezTo>
                <a:cubicBezTo>
                  <a:pt x="1161603" y="454299"/>
                  <a:pt x="1156214" y="485268"/>
                  <a:pt x="1145437" y="512826"/>
                </a:cubicBezTo>
                <a:cubicBezTo>
                  <a:pt x="1134659" y="540384"/>
                  <a:pt x="1120403" y="563031"/>
                  <a:pt x="1102667" y="580766"/>
                </a:cubicBezTo>
                <a:cubicBezTo>
                  <a:pt x="1084932" y="598501"/>
                  <a:pt x="1063991" y="613303"/>
                  <a:pt x="1039843" y="625173"/>
                </a:cubicBezTo>
                <a:cubicBezTo>
                  <a:pt x="1015696" y="637042"/>
                  <a:pt x="990935" y="645500"/>
                  <a:pt x="965559" y="650548"/>
                </a:cubicBezTo>
                <a:cubicBezTo>
                  <a:pt x="940184" y="655595"/>
                  <a:pt x="913854" y="658119"/>
                  <a:pt x="886569" y="658119"/>
                </a:cubicBezTo>
                <a:cubicBezTo>
                  <a:pt x="868288" y="658119"/>
                  <a:pt x="851166" y="657437"/>
                  <a:pt x="835205" y="656073"/>
                </a:cubicBezTo>
                <a:cubicBezTo>
                  <a:pt x="819243" y="654709"/>
                  <a:pt x="802531" y="652253"/>
                  <a:pt x="785068" y="648706"/>
                </a:cubicBezTo>
                <a:cubicBezTo>
                  <a:pt x="767606" y="645159"/>
                  <a:pt x="751644" y="640452"/>
                  <a:pt x="737183" y="634586"/>
                </a:cubicBezTo>
                <a:cubicBezTo>
                  <a:pt x="722721" y="628720"/>
                  <a:pt x="708601" y="620943"/>
                  <a:pt x="694822" y="611257"/>
                </a:cubicBezTo>
                <a:cubicBezTo>
                  <a:pt x="681043" y="601571"/>
                  <a:pt x="669174" y="590384"/>
                  <a:pt x="659215" y="577696"/>
                </a:cubicBezTo>
                <a:cubicBezTo>
                  <a:pt x="649256" y="565009"/>
                  <a:pt x="640730" y="549524"/>
                  <a:pt x="633635" y="531243"/>
                </a:cubicBezTo>
                <a:cubicBezTo>
                  <a:pt x="626541" y="512962"/>
                  <a:pt x="621903" y="492771"/>
                  <a:pt x="619720" y="470670"/>
                </a:cubicBezTo>
                <a:cubicBezTo>
                  <a:pt x="619720" y="464668"/>
                  <a:pt x="623881" y="460711"/>
                  <a:pt x="632203" y="458801"/>
                </a:cubicBezTo>
                <a:cubicBezTo>
                  <a:pt x="640525" y="456891"/>
                  <a:pt x="652735" y="455936"/>
                  <a:pt x="668833" y="455936"/>
                </a:cubicBezTo>
                <a:lnTo>
                  <a:pt x="735955" y="455936"/>
                </a:lnTo>
                <a:cubicBezTo>
                  <a:pt x="747960" y="455936"/>
                  <a:pt x="765696" y="456346"/>
                  <a:pt x="789161" y="457164"/>
                </a:cubicBezTo>
                <a:cubicBezTo>
                  <a:pt x="812626" y="457983"/>
                  <a:pt x="830907" y="458392"/>
                  <a:pt x="844004" y="458392"/>
                </a:cubicBezTo>
                <a:cubicBezTo>
                  <a:pt x="848642" y="458938"/>
                  <a:pt x="852121" y="461530"/>
                  <a:pt x="854441" y="466168"/>
                </a:cubicBezTo>
                <a:cubicBezTo>
                  <a:pt x="856760" y="470807"/>
                  <a:pt x="858329" y="475718"/>
                  <a:pt x="859147" y="480902"/>
                </a:cubicBezTo>
                <a:cubicBezTo>
                  <a:pt x="859966" y="486086"/>
                  <a:pt x="862149" y="490861"/>
                  <a:pt x="865696" y="495227"/>
                </a:cubicBezTo>
                <a:cubicBezTo>
                  <a:pt x="869243" y="499593"/>
                  <a:pt x="874563" y="501775"/>
                  <a:pt x="881658" y="501775"/>
                </a:cubicBezTo>
                <a:cubicBezTo>
                  <a:pt x="908943" y="501775"/>
                  <a:pt x="922585" y="478856"/>
                  <a:pt x="922585" y="433017"/>
                </a:cubicBezTo>
                <a:cubicBezTo>
                  <a:pt x="922585" y="423194"/>
                  <a:pt x="922176" y="414668"/>
                  <a:pt x="921357" y="407437"/>
                </a:cubicBezTo>
                <a:cubicBezTo>
                  <a:pt x="920539" y="400206"/>
                  <a:pt x="918902" y="392635"/>
                  <a:pt x="916446" y="384722"/>
                </a:cubicBezTo>
                <a:cubicBezTo>
                  <a:pt x="913990" y="376809"/>
                  <a:pt x="909966" y="370738"/>
                  <a:pt x="904372" y="366509"/>
                </a:cubicBezTo>
                <a:cubicBezTo>
                  <a:pt x="898779" y="362280"/>
                  <a:pt x="891753" y="360165"/>
                  <a:pt x="883295" y="360165"/>
                </a:cubicBezTo>
                <a:cubicBezTo>
                  <a:pt x="873472" y="360165"/>
                  <a:pt x="866310" y="362621"/>
                  <a:pt x="861808" y="367532"/>
                </a:cubicBezTo>
                <a:cubicBezTo>
                  <a:pt x="857305" y="372444"/>
                  <a:pt x="854918" y="377901"/>
                  <a:pt x="854645" y="383903"/>
                </a:cubicBezTo>
                <a:cubicBezTo>
                  <a:pt x="854372" y="389906"/>
                  <a:pt x="852872" y="395363"/>
                  <a:pt x="850143" y="400275"/>
                </a:cubicBezTo>
                <a:cubicBezTo>
                  <a:pt x="847415" y="405186"/>
                  <a:pt x="842640" y="407642"/>
                  <a:pt x="835818" y="407642"/>
                </a:cubicBezTo>
                <a:lnTo>
                  <a:pt x="654099" y="407642"/>
                </a:lnTo>
                <a:cubicBezTo>
                  <a:pt x="645914" y="395909"/>
                  <a:pt x="641821" y="379265"/>
                  <a:pt x="641821" y="357710"/>
                </a:cubicBezTo>
                <a:lnTo>
                  <a:pt x="641821" y="52389"/>
                </a:lnTo>
                <a:cubicBezTo>
                  <a:pt x="641821" y="45568"/>
                  <a:pt x="641957" y="40452"/>
                  <a:pt x="642230" y="37041"/>
                </a:cubicBezTo>
                <a:cubicBezTo>
                  <a:pt x="642503" y="33630"/>
                  <a:pt x="643390" y="29606"/>
                  <a:pt x="644891" y="24967"/>
                </a:cubicBezTo>
                <a:cubicBezTo>
                  <a:pt x="646391" y="20329"/>
                  <a:pt x="648642" y="16372"/>
                  <a:pt x="651644" y="13098"/>
                </a:cubicBezTo>
                <a:close/>
                <a:moveTo>
                  <a:pt x="286494" y="0"/>
                </a:moveTo>
                <a:cubicBezTo>
                  <a:pt x="319509" y="0"/>
                  <a:pt x="349727" y="3752"/>
                  <a:pt x="377149" y="11255"/>
                </a:cubicBezTo>
                <a:cubicBezTo>
                  <a:pt x="404570" y="18759"/>
                  <a:pt x="427967" y="28786"/>
                  <a:pt x="447340" y="41337"/>
                </a:cubicBezTo>
                <a:cubicBezTo>
                  <a:pt x="466712" y="53889"/>
                  <a:pt x="483902" y="69236"/>
                  <a:pt x="498909" y="87381"/>
                </a:cubicBezTo>
                <a:cubicBezTo>
                  <a:pt x="513916" y="105526"/>
                  <a:pt x="525921" y="124421"/>
                  <a:pt x="534925" y="144066"/>
                </a:cubicBezTo>
                <a:cubicBezTo>
                  <a:pt x="543929" y="163711"/>
                  <a:pt x="551296" y="185062"/>
                  <a:pt x="557026" y="208118"/>
                </a:cubicBezTo>
                <a:cubicBezTo>
                  <a:pt x="562756" y="231174"/>
                  <a:pt x="566712" y="253207"/>
                  <a:pt x="568895" y="274216"/>
                </a:cubicBezTo>
                <a:cubicBezTo>
                  <a:pt x="571078" y="295226"/>
                  <a:pt x="572169" y="317054"/>
                  <a:pt x="572169" y="339701"/>
                </a:cubicBezTo>
                <a:cubicBezTo>
                  <a:pt x="572169" y="391542"/>
                  <a:pt x="564734" y="437791"/>
                  <a:pt x="549864" y="478446"/>
                </a:cubicBezTo>
                <a:cubicBezTo>
                  <a:pt x="534993" y="519100"/>
                  <a:pt x="514393" y="552388"/>
                  <a:pt x="488063" y="578309"/>
                </a:cubicBezTo>
                <a:cubicBezTo>
                  <a:pt x="461733" y="604230"/>
                  <a:pt x="431105" y="623875"/>
                  <a:pt x="396180" y="637245"/>
                </a:cubicBezTo>
                <a:cubicBezTo>
                  <a:pt x="361255" y="650615"/>
                  <a:pt x="323056" y="657300"/>
                  <a:pt x="281583" y="657300"/>
                </a:cubicBezTo>
                <a:cubicBezTo>
                  <a:pt x="250750" y="657300"/>
                  <a:pt x="222715" y="654367"/>
                  <a:pt x="197476" y="648500"/>
                </a:cubicBezTo>
                <a:cubicBezTo>
                  <a:pt x="172237" y="642634"/>
                  <a:pt x="150341" y="634653"/>
                  <a:pt x="131787" y="624558"/>
                </a:cubicBezTo>
                <a:cubicBezTo>
                  <a:pt x="113233" y="614462"/>
                  <a:pt x="96794" y="601638"/>
                  <a:pt x="82469" y="586086"/>
                </a:cubicBezTo>
                <a:cubicBezTo>
                  <a:pt x="68144" y="570533"/>
                  <a:pt x="56275" y="553957"/>
                  <a:pt x="46862" y="536358"/>
                </a:cubicBezTo>
                <a:cubicBezTo>
                  <a:pt x="37449" y="518759"/>
                  <a:pt x="29468" y="498568"/>
                  <a:pt x="22919" y="475785"/>
                </a:cubicBezTo>
                <a:cubicBezTo>
                  <a:pt x="16371" y="453002"/>
                  <a:pt x="11391" y="430424"/>
                  <a:pt x="7981" y="408050"/>
                </a:cubicBezTo>
                <a:cubicBezTo>
                  <a:pt x="4570" y="385676"/>
                  <a:pt x="1910" y="360710"/>
                  <a:pt x="0" y="333152"/>
                </a:cubicBezTo>
                <a:cubicBezTo>
                  <a:pt x="0" y="126058"/>
                  <a:pt x="95498" y="15007"/>
                  <a:pt x="2864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2700" dist="12700" dir="2700000" algn="tl" rotWithShape="0">
              <a:prstClr val="black">
                <a:alpha val="52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95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BA2467D2-D64D-4BD9-86A2-8CDCE30FFADE}"/>
              </a:ext>
            </a:extLst>
          </p:cNvPr>
          <p:cNvSpPr/>
          <p:nvPr/>
        </p:nvSpPr>
        <p:spPr>
          <a:xfrm>
            <a:off x="-1" y="5577463"/>
            <a:ext cx="9144001" cy="46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F06774B-FD17-47BB-9411-9DFCF8D6D84F}"/>
              </a:ext>
            </a:extLst>
          </p:cNvPr>
          <p:cNvSpPr/>
          <p:nvPr/>
        </p:nvSpPr>
        <p:spPr>
          <a:xfrm>
            <a:off x="4572000" y="2209800"/>
            <a:ext cx="143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Cambria" pitchFamily="18" charset="0"/>
                <a:ea typeface="Cambria" pitchFamily="18" charset="0"/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EA13746-B1AB-400B-928D-B4182C5B074F}"/>
              </a:ext>
            </a:extLst>
          </p:cNvPr>
          <p:cNvSpPr/>
          <p:nvPr/>
        </p:nvSpPr>
        <p:spPr>
          <a:xfrm>
            <a:off x="4572000" y="3593068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mbria" pitchFamily="18" charset="0"/>
                <a:ea typeface="Cambria" pitchFamily="18" charset="0"/>
              </a:rPr>
              <a:t>Plagiarism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3423336-203E-447E-8BB8-B98AE58476EF}"/>
              </a:ext>
            </a:extLst>
          </p:cNvPr>
          <p:cNvSpPr/>
          <p:nvPr/>
        </p:nvSpPr>
        <p:spPr>
          <a:xfrm>
            <a:off x="6934200" y="2209800"/>
            <a:ext cx="1926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Cambria" pitchFamily="18" charset="0"/>
                <a:ea typeface="Cambria" pitchFamily="18" charset="0"/>
              </a:rPr>
              <a:t>General 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F53F715-27AE-4C19-B6BD-633F7C14ACF7}"/>
              </a:ext>
            </a:extLst>
          </p:cNvPr>
          <p:cNvSpPr/>
          <p:nvPr/>
        </p:nvSpPr>
        <p:spPr>
          <a:xfrm>
            <a:off x="7010400" y="3581400"/>
            <a:ext cx="1441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Cambria" pitchFamily="18" charset="0"/>
                <a:ea typeface="Cambria" pitchFamily="18" charset="0"/>
              </a:rPr>
              <a:t>Journals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vs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pPr lvl="0"/>
            <a:r>
              <a:rPr lang="en-US" dirty="0">
                <a:latin typeface="Cambria" pitchFamily="18" charset="0"/>
                <a:ea typeface="Cambria" pitchFamily="18" charset="0"/>
              </a:rPr>
              <a:t>Conferences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B18F819-3779-4682-9CBD-48297ABFF77B}"/>
              </a:ext>
            </a:extLst>
          </p:cNvPr>
          <p:cNvSpPr/>
          <p:nvPr/>
        </p:nvSpPr>
        <p:spPr>
          <a:xfrm>
            <a:off x="4572000" y="4835276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Cambria" pitchFamily="18" charset="0"/>
                <a:ea typeface="Cambria" pitchFamily="18" charset="0"/>
              </a:rPr>
              <a:t>Paper Writing : LaTeX</a:t>
            </a:r>
          </a:p>
        </p:txBody>
      </p:sp>
      <p:sp>
        <p:nvSpPr>
          <p:cNvPr id="60" name="Date Placeholder 3">
            <a:extLst>
              <a:ext uri="{FF2B5EF4-FFF2-40B4-BE49-F238E27FC236}">
                <a16:creationId xmlns="" xmlns:a16="http://schemas.microsoft.com/office/drawing/2014/main" id="{67252727-0E9F-4F3C-A400-E32DB350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61" name="Slide Number Placeholder 4">
            <a:extLst>
              <a:ext uri="{FF2B5EF4-FFF2-40B4-BE49-F238E27FC236}">
                <a16:creationId xmlns="" xmlns:a16="http://schemas.microsoft.com/office/drawing/2014/main" id="{6DC57724-A7B8-4597-B237-C5A0A8BA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122" name="Picture 2" descr="Cartoon Stick Man Drawing A Conceptual Illustration Of Pointing.. Royalty  Free Cliparts, Vectors, And Stock Illustration. Image 96619772.">
            <a:extLst>
              <a:ext uri="{FF2B5EF4-FFF2-40B4-BE49-F238E27FC236}">
                <a16:creationId xmlns="" xmlns:a16="http://schemas.microsoft.com/office/drawing/2014/main" id="{77D8BA19-DB14-48CE-9122-D1449EA42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105"/>
          <a:stretch/>
        </p:blipFill>
        <p:spPr bwMode="auto">
          <a:xfrm>
            <a:off x="1066800" y="2841417"/>
            <a:ext cx="2150163" cy="3118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76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103E59AE-44F8-4FB9-BF05-C888FE3E1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>
                <a:latin typeface="Cambria" panose="02040503050406030204" pitchFamily="18" charset="0"/>
                <a:ea typeface="Cambria" panose="02040503050406030204" pitchFamily="18" charset="0"/>
              </a:rPr>
              <a:t>Plagiarism</a:t>
            </a:r>
            <a:endParaRPr lang="en-IN" sz="4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752F38C-F560-47AA-90AD-209F39C041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194563F-A66F-4B71-9C8D-5610CF13D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403595A-19F1-44C4-8C24-6E498B5F72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5715000"/>
            <a:ext cx="2924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ambria" pitchFamily="18" charset="0"/>
                <a:ea typeface="Cambria" pitchFamily="18" charset="0"/>
              </a:rPr>
              <a:t>Source: (Academic Writing Manual, 2020)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="" xmlns:a16="http://schemas.microsoft.com/office/drawing/2014/main" id="{BA24FEC7-44C8-45E6-8C6A-430B98B8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73253406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D0F762B-5B01-4074-B2D6-66A31DFC0A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t="9557" b="20291"/>
          <a:stretch/>
        </p:blipFill>
        <p:spPr>
          <a:xfrm>
            <a:off x="5983289" y="3661250"/>
            <a:ext cx="2884108" cy="1334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35AB6786-6B32-41EB-8334-D227BB0DF166}"/>
              </a:ext>
            </a:extLst>
          </p:cNvPr>
          <p:cNvSpPr/>
          <p:nvPr/>
        </p:nvSpPr>
        <p:spPr>
          <a:xfrm>
            <a:off x="3299398" y="2840134"/>
            <a:ext cx="538163" cy="233172"/>
          </a:xfrm>
          <a:custGeom>
            <a:avLst/>
            <a:gdLst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717550 w 717550"/>
              <a:gd name="connsiteY2" fmla="*/ 16806 h 310896"/>
              <a:gd name="connsiteX3" fmla="*/ 647831 w 717550"/>
              <a:gd name="connsiteY3" fmla="*/ 16806 h 310896"/>
              <a:gd name="connsiteX4" fmla="*/ 509189 w 717550"/>
              <a:gd name="connsiteY4" fmla="*/ 155448 h 310896"/>
              <a:gd name="connsiteX5" fmla="*/ 647831 w 717550"/>
              <a:gd name="connsiteY5" fmla="*/ 294090 h 310896"/>
              <a:gd name="connsiteX6" fmla="*/ 717550 w 717550"/>
              <a:gd name="connsiteY6" fmla="*/ 294090 h 310896"/>
              <a:gd name="connsiteX7" fmla="*/ 717550 w 717550"/>
              <a:gd name="connsiteY7" fmla="*/ 310896 h 310896"/>
              <a:gd name="connsiteX8" fmla="*/ 0 w 717550"/>
              <a:gd name="connsiteY8" fmla="*/ 310896 h 310896"/>
              <a:gd name="connsiteX9" fmla="*/ 0 w 717550"/>
              <a:gd name="connsiteY9" fmla="*/ 294090 h 310896"/>
              <a:gd name="connsiteX10" fmla="*/ 69719 w 717550"/>
              <a:gd name="connsiteY10" fmla="*/ 294090 h 310896"/>
              <a:gd name="connsiteX11" fmla="*/ 208361 w 717550"/>
              <a:gd name="connsiteY11" fmla="*/ 155448 h 310896"/>
              <a:gd name="connsiteX12" fmla="*/ 69719 w 717550"/>
              <a:gd name="connsiteY12" fmla="*/ 16806 h 310896"/>
              <a:gd name="connsiteX13" fmla="*/ 0 w 717550"/>
              <a:gd name="connsiteY13" fmla="*/ 16806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717550 w 717550"/>
              <a:gd name="connsiteY2" fmla="*/ 16806 h 310896"/>
              <a:gd name="connsiteX3" fmla="*/ 647831 w 717550"/>
              <a:gd name="connsiteY3" fmla="*/ 16806 h 310896"/>
              <a:gd name="connsiteX4" fmla="*/ 509189 w 717550"/>
              <a:gd name="connsiteY4" fmla="*/ 155448 h 310896"/>
              <a:gd name="connsiteX5" fmla="*/ 647831 w 717550"/>
              <a:gd name="connsiteY5" fmla="*/ 294090 h 310896"/>
              <a:gd name="connsiteX6" fmla="*/ 717550 w 717550"/>
              <a:gd name="connsiteY6" fmla="*/ 294090 h 310896"/>
              <a:gd name="connsiteX7" fmla="*/ 717550 w 717550"/>
              <a:gd name="connsiteY7" fmla="*/ 310896 h 310896"/>
              <a:gd name="connsiteX8" fmla="*/ 0 w 717550"/>
              <a:gd name="connsiteY8" fmla="*/ 310896 h 310896"/>
              <a:gd name="connsiteX9" fmla="*/ 69719 w 717550"/>
              <a:gd name="connsiteY9" fmla="*/ 294090 h 310896"/>
              <a:gd name="connsiteX10" fmla="*/ 208361 w 717550"/>
              <a:gd name="connsiteY10" fmla="*/ 155448 h 310896"/>
              <a:gd name="connsiteX11" fmla="*/ 69719 w 717550"/>
              <a:gd name="connsiteY11" fmla="*/ 16806 h 310896"/>
              <a:gd name="connsiteX12" fmla="*/ 0 w 717550"/>
              <a:gd name="connsiteY12" fmla="*/ 16806 h 310896"/>
              <a:gd name="connsiteX13" fmla="*/ 0 w 717550"/>
              <a:gd name="connsiteY13" fmla="*/ 0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717550 w 717550"/>
              <a:gd name="connsiteY2" fmla="*/ 16806 h 310896"/>
              <a:gd name="connsiteX3" fmla="*/ 647831 w 717550"/>
              <a:gd name="connsiteY3" fmla="*/ 16806 h 310896"/>
              <a:gd name="connsiteX4" fmla="*/ 509189 w 717550"/>
              <a:gd name="connsiteY4" fmla="*/ 155448 h 310896"/>
              <a:gd name="connsiteX5" fmla="*/ 647831 w 717550"/>
              <a:gd name="connsiteY5" fmla="*/ 294090 h 310896"/>
              <a:gd name="connsiteX6" fmla="*/ 717550 w 717550"/>
              <a:gd name="connsiteY6" fmla="*/ 294090 h 310896"/>
              <a:gd name="connsiteX7" fmla="*/ 717550 w 717550"/>
              <a:gd name="connsiteY7" fmla="*/ 310896 h 310896"/>
              <a:gd name="connsiteX8" fmla="*/ 0 w 717550"/>
              <a:gd name="connsiteY8" fmla="*/ 310896 h 310896"/>
              <a:gd name="connsiteX9" fmla="*/ 69719 w 717550"/>
              <a:gd name="connsiteY9" fmla="*/ 294090 h 310896"/>
              <a:gd name="connsiteX10" fmla="*/ 208361 w 717550"/>
              <a:gd name="connsiteY10" fmla="*/ 155448 h 310896"/>
              <a:gd name="connsiteX11" fmla="*/ 69719 w 717550"/>
              <a:gd name="connsiteY11" fmla="*/ 16806 h 310896"/>
              <a:gd name="connsiteX12" fmla="*/ 0 w 717550"/>
              <a:gd name="connsiteY12" fmla="*/ 0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647831 w 717550"/>
              <a:gd name="connsiteY2" fmla="*/ 16806 h 310896"/>
              <a:gd name="connsiteX3" fmla="*/ 509189 w 717550"/>
              <a:gd name="connsiteY3" fmla="*/ 155448 h 310896"/>
              <a:gd name="connsiteX4" fmla="*/ 647831 w 717550"/>
              <a:gd name="connsiteY4" fmla="*/ 294090 h 310896"/>
              <a:gd name="connsiteX5" fmla="*/ 717550 w 717550"/>
              <a:gd name="connsiteY5" fmla="*/ 294090 h 310896"/>
              <a:gd name="connsiteX6" fmla="*/ 717550 w 717550"/>
              <a:gd name="connsiteY6" fmla="*/ 310896 h 310896"/>
              <a:gd name="connsiteX7" fmla="*/ 0 w 717550"/>
              <a:gd name="connsiteY7" fmla="*/ 310896 h 310896"/>
              <a:gd name="connsiteX8" fmla="*/ 69719 w 717550"/>
              <a:gd name="connsiteY8" fmla="*/ 294090 h 310896"/>
              <a:gd name="connsiteX9" fmla="*/ 208361 w 717550"/>
              <a:gd name="connsiteY9" fmla="*/ 155448 h 310896"/>
              <a:gd name="connsiteX10" fmla="*/ 69719 w 717550"/>
              <a:gd name="connsiteY10" fmla="*/ 16806 h 310896"/>
              <a:gd name="connsiteX11" fmla="*/ 0 w 717550"/>
              <a:gd name="connsiteY11" fmla="*/ 0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647831 w 717550"/>
              <a:gd name="connsiteY2" fmla="*/ 16806 h 310896"/>
              <a:gd name="connsiteX3" fmla="*/ 509189 w 717550"/>
              <a:gd name="connsiteY3" fmla="*/ 155448 h 310896"/>
              <a:gd name="connsiteX4" fmla="*/ 647831 w 717550"/>
              <a:gd name="connsiteY4" fmla="*/ 294090 h 310896"/>
              <a:gd name="connsiteX5" fmla="*/ 717550 w 717550"/>
              <a:gd name="connsiteY5" fmla="*/ 310896 h 310896"/>
              <a:gd name="connsiteX6" fmla="*/ 0 w 717550"/>
              <a:gd name="connsiteY6" fmla="*/ 310896 h 310896"/>
              <a:gd name="connsiteX7" fmla="*/ 69719 w 717550"/>
              <a:gd name="connsiteY7" fmla="*/ 294090 h 310896"/>
              <a:gd name="connsiteX8" fmla="*/ 208361 w 717550"/>
              <a:gd name="connsiteY8" fmla="*/ 155448 h 310896"/>
              <a:gd name="connsiteX9" fmla="*/ 69719 w 717550"/>
              <a:gd name="connsiteY9" fmla="*/ 16806 h 310896"/>
              <a:gd name="connsiteX10" fmla="*/ 0 w 717550"/>
              <a:gd name="connsiteY10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550" h="310896">
                <a:moveTo>
                  <a:pt x="0" y="0"/>
                </a:moveTo>
                <a:lnTo>
                  <a:pt x="717550" y="0"/>
                </a:lnTo>
                <a:lnTo>
                  <a:pt x="647831" y="16806"/>
                </a:lnTo>
                <a:cubicBezTo>
                  <a:pt x="571261" y="16806"/>
                  <a:pt x="509189" y="78878"/>
                  <a:pt x="509189" y="155448"/>
                </a:cubicBezTo>
                <a:cubicBezTo>
                  <a:pt x="509189" y="232018"/>
                  <a:pt x="571261" y="294090"/>
                  <a:pt x="647831" y="294090"/>
                </a:cubicBezTo>
                <a:lnTo>
                  <a:pt x="717550" y="310896"/>
                </a:lnTo>
                <a:lnTo>
                  <a:pt x="0" y="310896"/>
                </a:lnTo>
                <a:lnTo>
                  <a:pt x="69719" y="294090"/>
                </a:lnTo>
                <a:cubicBezTo>
                  <a:pt x="146289" y="294090"/>
                  <a:pt x="208361" y="232018"/>
                  <a:pt x="208361" y="155448"/>
                </a:cubicBezTo>
                <a:cubicBezTo>
                  <a:pt x="208361" y="78878"/>
                  <a:pt x="146289" y="16806"/>
                  <a:pt x="69719" y="1680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B6F5395F-EECF-4657-9B1A-59C60FC89215}"/>
              </a:ext>
            </a:extLst>
          </p:cNvPr>
          <p:cNvSpPr/>
          <p:nvPr/>
        </p:nvSpPr>
        <p:spPr>
          <a:xfrm>
            <a:off x="4421831" y="3843434"/>
            <a:ext cx="538163" cy="233172"/>
          </a:xfrm>
          <a:custGeom>
            <a:avLst/>
            <a:gdLst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717550 w 717550"/>
              <a:gd name="connsiteY2" fmla="*/ 16806 h 310896"/>
              <a:gd name="connsiteX3" fmla="*/ 647831 w 717550"/>
              <a:gd name="connsiteY3" fmla="*/ 16806 h 310896"/>
              <a:gd name="connsiteX4" fmla="*/ 509189 w 717550"/>
              <a:gd name="connsiteY4" fmla="*/ 155448 h 310896"/>
              <a:gd name="connsiteX5" fmla="*/ 647831 w 717550"/>
              <a:gd name="connsiteY5" fmla="*/ 294090 h 310896"/>
              <a:gd name="connsiteX6" fmla="*/ 717550 w 717550"/>
              <a:gd name="connsiteY6" fmla="*/ 294090 h 310896"/>
              <a:gd name="connsiteX7" fmla="*/ 717550 w 717550"/>
              <a:gd name="connsiteY7" fmla="*/ 310896 h 310896"/>
              <a:gd name="connsiteX8" fmla="*/ 0 w 717550"/>
              <a:gd name="connsiteY8" fmla="*/ 310896 h 310896"/>
              <a:gd name="connsiteX9" fmla="*/ 0 w 717550"/>
              <a:gd name="connsiteY9" fmla="*/ 294090 h 310896"/>
              <a:gd name="connsiteX10" fmla="*/ 69719 w 717550"/>
              <a:gd name="connsiteY10" fmla="*/ 294090 h 310896"/>
              <a:gd name="connsiteX11" fmla="*/ 208361 w 717550"/>
              <a:gd name="connsiteY11" fmla="*/ 155448 h 310896"/>
              <a:gd name="connsiteX12" fmla="*/ 69719 w 717550"/>
              <a:gd name="connsiteY12" fmla="*/ 16806 h 310896"/>
              <a:gd name="connsiteX13" fmla="*/ 0 w 717550"/>
              <a:gd name="connsiteY13" fmla="*/ 16806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717550 w 717550"/>
              <a:gd name="connsiteY2" fmla="*/ 16806 h 310896"/>
              <a:gd name="connsiteX3" fmla="*/ 647831 w 717550"/>
              <a:gd name="connsiteY3" fmla="*/ 16806 h 310896"/>
              <a:gd name="connsiteX4" fmla="*/ 509189 w 717550"/>
              <a:gd name="connsiteY4" fmla="*/ 155448 h 310896"/>
              <a:gd name="connsiteX5" fmla="*/ 647831 w 717550"/>
              <a:gd name="connsiteY5" fmla="*/ 294090 h 310896"/>
              <a:gd name="connsiteX6" fmla="*/ 717550 w 717550"/>
              <a:gd name="connsiteY6" fmla="*/ 294090 h 310896"/>
              <a:gd name="connsiteX7" fmla="*/ 717550 w 717550"/>
              <a:gd name="connsiteY7" fmla="*/ 310896 h 310896"/>
              <a:gd name="connsiteX8" fmla="*/ 0 w 717550"/>
              <a:gd name="connsiteY8" fmla="*/ 310896 h 310896"/>
              <a:gd name="connsiteX9" fmla="*/ 69719 w 717550"/>
              <a:gd name="connsiteY9" fmla="*/ 294090 h 310896"/>
              <a:gd name="connsiteX10" fmla="*/ 208361 w 717550"/>
              <a:gd name="connsiteY10" fmla="*/ 155448 h 310896"/>
              <a:gd name="connsiteX11" fmla="*/ 69719 w 717550"/>
              <a:gd name="connsiteY11" fmla="*/ 16806 h 310896"/>
              <a:gd name="connsiteX12" fmla="*/ 0 w 717550"/>
              <a:gd name="connsiteY12" fmla="*/ 16806 h 310896"/>
              <a:gd name="connsiteX13" fmla="*/ 0 w 717550"/>
              <a:gd name="connsiteY13" fmla="*/ 0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717550 w 717550"/>
              <a:gd name="connsiteY2" fmla="*/ 16806 h 310896"/>
              <a:gd name="connsiteX3" fmla="*/ 647831 w 717550"/>
              <a:gd name="connsiteY3" fmla="*/ 16806 h 310896"/>
              <a:gd name="connsiteX4" fmla="*/ 509189 w 717550"/>
              <a:gd name="connsiteY4" fmla="*/ 155448 h 310896"/>
              <a:gd name="connsiteX5" fmla="*/ 647831 w 717550"/>
              <a:gd name="connsiteY5" fmla="*/ 294090 h 310896"/>
              <a:gd name="connsiteX6" fmla="*/ 717550 w 717550"/>
              <a:gd name="connsiteY6" fmla="*/ 294090 h 310896"/>
              <a:gd name="connsiteX7" fmla="*/ 717550 w 717550"/>
              <a:gd name="connsiteY7" fmla="*/ 310896 h 310896"/>
              <a:gd name="connsiteX8" fmla="*/ 0 w 717550"/>
              <a:gd name="connsiteY8" fmla="*/ 310896 h 310896"/>
              <a:gd name="connsiteX9" fmla="*/ 69719 w 717550"/>
              <a:gd name="connsiteY9" fmla="*/ 294090 h 310896"/>
              <a:gd name="connsiteX10" fmla="*/ 208361 w 717550"/>
              <a:gd name="connsiteY10" fmla="*/ 155448 h 310896"/>
              <a:gd name="connsiteX11" fmla="*/ 69719 w 717550"/>
              <a:gd name="connsiteY11" fmla="*/ 16806 h 310896"/>
              <a:gd name="connsiteX12" fmla="*/ 0 w 717550"/>
              <a:gd name="connsiteY12" fmla="*/ 0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647831 w 717550"/>
              <a:gd name="connsiteY2" fmla="*/ 16806 h 310896"/>
              <a:gd name="connsiteX3" fmla="*/ 509189 w 717550"/>
              <a:gd name="connsiteY3" fmla="*/ 155448 h 310896"/>
              <a:gd name="connsiteX4" fmla="*/ 647831 w 717550"/>
              <a:gd name="connsiteY4" fmla="*/ 294090 h 310896"/>
              <a:gd name="connsiteX5" fmla="*/ 717550 w 717550"/>
              <a:gd name="connsiteY5" fmla="*/ 294090 h 310896"/>
              <a:gd name="connsiteX6" fmla="*/ 717550 w 717550"/>
              <a:gd name="connsiteY6" fmla="*/ 310896 h 310896"/>
              <a:gd name="connsiteX7" fmla="*/ 0 w 717550"/>
              <a:gd name="connsiteY7" fmla="*/ 310896 h 310896"/>
              <a:gd name="connsiteX8" fmla="*/ 69719 w 717550"/>
              <a:gd name="connsiteY8" fmla="*/ 294090 h 310896"/>
              <a:gd name="connsiteX9" fmla="*/ 208361 w 717550"/>
              <a:gd name="connsiteY9" fmla="*/ 155448 h 310896"/>
              <a:gd name="connsiteX10" fmla="*/ 69719 w 717550"/>
              <a:gd name="connsiteY10" fmla="*/ 16806 h 310896"/>
              <a:gd name="connsiteX11" fmla="*/ 0 w 717550"/>
              <a:gd name="connsiteY11" fmla="*/ 0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647831 w 717550"/>
              <a:gd name="connsiteY2" fmla="*/ 16806 h 310896"/>
              <a:gd name="connsiteX3" fmla="*/ 509189 w 717550"/>
              <a:gd name="connsiteY3" fmla="*/ 155448 h 310896"/>
              <a:gd name="connsiteX4" fmla="*/ 647831 w 717550"/>
              <a:gd name="connsiteY4" fmla="*/ 294090 h 310896"/>
              <a:gd name="connsiteX5" fmla="*/ 717550 w 717550"/>
              <a:gd name="connsiteY5" fmla="*/ 310896 h 310896"/>
              <a:gd name="connsiteX6" fmla="*/ 0 w 717550"/>
              <a:gd name="connsiteY6" fmla="*/ 310896 h 310896"/>
              <a:gd name="connsiteX7" fmla="*/ 69719 w 717550"/>
              <a:gd name="connsiteY7" fmla="*/ 294090 h 310896"/>
              <a:gd name="connsiteX8" fmla="*/ 208361 w 717550"/>
              <a:gd name="connsiteY8" fmla="*/ 155448 h 310896"/>
              <a:gd name="connsiteX9" fmla="*/ 69719 w 717550"/>
              <a:gd name="connsiteY9" fmla="*/ 16806 h 310896"/>
              <a:gd name="connsiteX10" fmla="*/ 0 w 717550"/>
              <a:gd name="connsiteY10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550" h="310896">
                <a:moveTo>
                  <a:pt x="0" y="0"/>
                </a:moveTo>
                <a:lnTo>
                  <a:pt x="717550" y="0"/>
                </a:lnTo>
                <a:lnTo>
                  <a:pt x="647831" y="16806"/>
                </a:lnTo>
                <a:cubicBezTo>
                  <a:pt x="571261" y="16806"/>
                  <a:pt x="509189" y="78878"/>
                  <a:pt x="509189" y="155448"/>
                </a:cubicBezTo>
                <a:cubicBezTo>
                  <a:pt x="509189" y="232018"/>
                  <a:pt x="571261" y="294090"/>
                  <a:pt x="647831" y="294090"/>
                </a:cubicBezTo>
                <a:lnTo>
                  <a:pt x="717550" y="310896"/>
                </a:lnTo>
                <a:lnTo>
                  <a:pt x="0" y="310896"/>
                </a:lnTo>
                <a:lnTo>
                  <a:pt x="69719" y="294090"/>
                </a:lnTo>
                <a:cubicBezTo>
                  <a:pt x="146289" y="294090"/>
                  <a:pt x="208361" y="232018"/>
                  <a:pt x="208361" y="155448"/>
                </a:cubicBezTo>
                <a:cubicBezTo>
                  <a:pt x="208361" y="78878"/>
                  <a:pt x="146289" y="16806"/>
                  <a:pt x="69719" y="1680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51450C5-1A51-47D6-9685-C7053519415F}"/>
              </a:ext>
            </a:extLst>
          </p:cNvPr>
          <p:cNvSpPr/>
          <p:nvPr/>
        </p:nvSpPr>
        <p:spPr>
          <a:xfrm>
            <a:off x="5544265" y="4846735"/>
            <a:ext cx="538163" cy="233172"/>
          </a:xfrm>
          <a:custGeom>
            <a:avLst/>
            <a:gdLst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717550 w 717550"/>
              <a:gd name="connsiteY2" fmla="*/ 16806 h 310896"/>
              <a:gd name="connsiteX3" fmla="*/ 647831 w 717550"/>
              <a:gd name="connsiteY3" fmla="*/ 16806 h 310896"/>
              <a:gd name="connsiteX4" fmla="*/ 509189 w 717550"/>
              <a:gd name="connsiteY4" fmla="*/ 155448 h 310896"/>
              <a:gd name="connsiteX5" fmla="*/ 647831 w 717550"/>
              <a:gd name="connsiteY5" fmla="*/ 294090 h 310896"/>
              <a:gd name="connsiteX6" fmla="*/ 717550 w 717550"/>
              <a:gd name="connsiteY6" fmla="*/ 294090 h 310896"/>
              <a:gd name="connsiteX7" fmla="*/ 717550 w 717550"/>
              <a:gd name="connsiteY7" fmla="*/ 310896 h 310896"/>
              <a:gd name="connsiteX8" fmla="*/ 0 w 717550"/>
              <a:gd name="connsiteY8" fmla="*/ 310896 h 310896"/>
              <a:gd name="connsiteX9" fmla="*/ 0 w 717550"/>
              <a:gd name="connsiteY9" fmla="*/ 294090 h 310896"/>
              <a:gd name="connsiteX10" fmla="*/ 69719 w 717550"/>
              <a:gd name="connsiteY10" fmla="*/ 294090 h 310896"/>
              <a:gd name="connsiteX11" fmla="*/ 208361 w 717550"/>
              <a:gd name="connsiteY11" fmla="*/ 155448 h 310896"/>
              <a:gd name="connsiteX12" fmla="*/ 69719 w 717550"/>
              <a:gd name="connsiteY12" fmla="*/ 16806 h 310896"/>
              <a:gd name="connsiteX13" fmla="*/ 0 w 717550"/>
              <a:gd name="connsiteY13" fmla="*/ 16806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717550 w 717550"/>
              <a:gd name="connsiteY2" fmla="*/ 16806 h 310896"/>
              <a:gd name="connsiteX3" fmla="*/ 647831 w 717550"/>
              <a:gd name="connsiteY3" fmla="*/ 16806 h 310896"/>
              <a:gd name="connsiteX4" fmla="*/ 509189 w 717550"/>
              <a:gd name="connsiteY4" fmla="*/ 155448 h 310896"/>
              <a:gd name="connsiteX5" fmla="*/ 647831 w 717550"/>
              <a:gd name="connsiteY5" fmla="*/ 294090 h 310896"/>
              <a:gd name="connsiteX6" fmla="*/ 717550 w 717550"/>
              <a:gd name="connsiteY6" fmla="*/ 294090 h 310896"/>
              <a:gd name="connsiteX7" fmla="*/ 717550 w 717550"/>
              <a:gd name="connsiteY7" fmla="*/ 310896 h 310896"/>
              <a:gd name="connsiteX8" fmla="*/ 0 w 717550"/>
              <a:gd name="connsiteY8" fmla="*/ 310896 h 310896"/>
              <a:gd name="connsiteX9" fmla="*/ 69719 w 717550"/>
              <a:gd name="connsiteY9" fmla="*/ 294090 h 310896"/>
              <a:gd name="connsiteX10" fmla="*/ 208361 w 717550"/>
              <a:gd name="connsiteY10" fmla="*/ 155448 h 310896"/>
              <a:gd name="connsiteX11" fmla="*/ 69719 w 717550"/>
              <a:gd name="connsiteY11" fmla="*/ 16806 h 310896"/>
              <a:gd name="connsiteX12" fmla="*/ 0 w 717550"/>
              <a:gd name="connsiteY12" fmla="*/ 16806 h 310896"/>
              <a:gd name="connsiteX13" fmla="*/ 0 w 717550"/>
              <a:gd name="connsiteY13" fmla="*/ 0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717550 w 717550"/>
              <a:gd name="connsiteY2" fmla="*/ 16806 h 310896"/>
              <a:gd name="connsiteX3" fmla="*/ 647831 w 717550"/>
              <a:gd name="connsiteY3" fmla="*/ 16806 h 310896"/>
              <a:gd name="connsiteX4" fmla="*/ 509189 w 717550"/>
              <a:gd name="connsiteY4" fmla="*/ 155448 h 310896"/>
              <a:gd name="connsiteX5" fmla="*/ 647831 w 717550"/>
              <a:gd name="connsiteY5" fmla="*/ 294090 h 310896"/>
              <a:gd name="connsiteX6" fmla="*/ 717550 w 717550"/>
              <a:gd name="connsiteY6" fmla="*/ 294090 h 310896"/>
              <a:gd name="connsiteX7" fmla="*/ 717550 w 717550"/>
              <a:gd name="connsiteY7" fmla="*/ 310896 h 310896"/>
              <a:gd name="connsiteX8" fmla="*/ 0 w 717550"/>
              <a:gd name="connsiteY8" fmla="*/ 310896 h 310896"/>
              <a:gd name="connsiteX9" fmla="*/ 69719 w 717550"/>
              <a:gd name="connsiteY9" fmla="*/ 294090 h 310896"/>
              <a:gd name="connsiteX10" fmla="*/ 208361 w 717550"/>
              <a:gd name="connsiteY10" fmla="*/ 155448 h 310896"/>
              <a:gd name="connsiteX11" fmla="*/ 69719 w 717550"/>
              <a:gd name="connsiteY11" fmla="*/ 16806 h 310896"/>
              <a:gd name="connsiteX12" fmla="*/ 0 w 717550"/>
              <a:gd name="connsiteY12" fmla="*/ 0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647831 w 717550"/>
              <a:gd name="connsiteY2" fmla="*/ 16806 h 310896"/>
              <a:gd name="connsiteX3" fmla="*/ 509189 w 717550"/>
              <a:gd name="connsiteY3" fmla="*/ 155448 h 310896"/>
              <a:gd name="connsiteX4" fmla="*/ 647831 w 717550"/>
              <a:gd name="connsiteY4" fmla="*/ 294090 h 310896"/>
              <a:gd name="connsiteX5" fmla="*/ 717550 w 717550"/>
              <a:gd name="connsiteY5" fmla="*/ 294090 h 310896"/>
              <a:gd name="connsiteX6" fmla="*/ 717550 w 717550"/>
              <a:gd name="connsiteY6" fmla="*/ 310896 h 310896"/>
              <a:gd name="connsiteX7" fmla="*/ 0 w 717550"/>
              <a:gd name="connsiteY7" fmla="*/ 310896 h 310896"/>
              <a:gd name="connsiteX8" fmla="*/ 69719 w 717550"/>
              <a:gd name="connsiteY8" fmla="*/ 294090 h 310896"/>
              <a:gd name="connsiteX9" fmla="*/ 208361 w 717550"/>
              <a:gd name="connsiteY9" fmla="*/ 155448 h 310896"/>
              <a:gd name="connsiteX10" fmla="*/ 69719 w 717550"/>
              <a:gd name="connsiteY10" fmla="*/ 16806 h 310896"/>
              <a:gd name="connsiteX11" fmla="*/ 0 w 717550"/>
              <a:gd name="connsiteY11" fmla="*/ 0 h 310896"/>
              <a:gd name="connsiteX0" fmla="*/ 0 w 717550"/>
              <a:gd name="connsiteY0" fmla="*/ 0 h 310896"/>
              <a:gd name="connsiteX1" fmla="*/ 717550 w 717550"/>
              <a:gd name="connsiteY1" fmla="*/ 0 h 310896"/>
              <a:gd name="connsiteX2" fmla="*/ 647831 w 717550"/>
              <a:gd name="connsiteY2" fmla="*/ 16806 h 310896"/>
              <a:gd name="connsiteX3" fmla="*/ 509189 w 717550"/>
              <a:gd name="connsiteY3" fmla="*/ 155448 h 310896"/>
              <a:gd name="connsiteX4" fmla="*/ 647831 w 717550"/>
              <a:gd name="connsiteY4" fmla="*/ 294090 h 310896"/>
              <a:gd name="connsiteX5" fmla="*/ 717550 w 717550"/>
              <a:gd name="connsiteY5" fmla="*/ 310896 h 310896"/>
              <a:gd name="connsiteX6" fmla="*/ 0 w 717550"/>
              <a:gd name="connsiteY6" fmla="*/ 310896 h 310896"/>
              <a:gd name="connsiteX7" fmla="*/ 69719 w 717550"/>
              <a:gd name="connsiteY7" fmla="*/ 294090 h 310896"/>
              <a:gd name="connsiteX8" fmla="*/ 208361 w 717550"/>
              <a:gd name="connsiteY8" fmla="*/ 155448 h 310896"/>
              <a:gd name="connsiteX9" fmla="*/ 69719 w 717550"/>
              <a:gd name="connsiteY9" fmla="*/ 16806 h 310896"/>
              <a:gd name="connsiteX10" fmla="*/ 0 w 717550"/>
              <a:gd name="connsiteY10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7550" h="310896">
                <a:moveTo>
                  <a:pt x="0" y="0"/>
                </a:moveTo>
                <a:lnTo>
                  <a:pt x="717550" y="0"/>
                </a:lnTo>
                <a:lnTo>
                  <a:pt x="647831" y="16806"/>
                </a:lnTo>
                <a:cubicBezTo>
                  <a:pt x="571261" y="16806"/>
                  <a:pt x="509189" y="78878"/>
                  <a:pt x="509189" y="155448"/>
                </a:cubicBezTo>
                <a:cubicBezTo>
                  <a:pt x="509189" y="232018"/>
                  <a:pt x="571261" y="294090"/>
                  <a:pt x="647831" y="294090"/>
                </a:cubicBezTo>
                <a:lnTo>
                  <a:pt x="717550" y="310896"/>
                </a:lnTo>
                <a:lnTo>
                  <a:pt x="0" y="310896"/>
                </a:lnTo>
                <a:lnTo>
                  <a:pt x="69719" y="294090"/>
                </a:lnTo>
                <a:cubicBezTo>
                  <a:pt x="146289" y="294090"/>
                  <a:pt x="208361" y="232018"/>
                  <a:pt x="208361" y="155448"/>
                </a:cubicBezTo>
                <a:cubicBezTo>
                  <a:pt x="208361" y="78878"/>
                  <a:pt x="146289" y="16806"/>
                  <a:pt x="69719" y="1680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163A43AB-57B3-4693-A4A4-3BE91E071E8C}"/>
              </a:ext>
            </a:extLst>
          </p:cNvPr>
          <p:cNvSpPr/>
          <p:nvPr/>
        </p:nvSpPr>
        <p:spPr>
          <a:xfrm>
            <a:off x="5037284" y="5067300"/>
            <a:ext cx="3648075" cy="79533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3890FB7B-9DEA-49E8-94C0-DD27A1E5197E}"/>
              </a:ext>
            </a:extLst>
          </p:cNvPr>
          <p:cNvGrpSpPr/>
          <p:nvPr/>
        </p:nvGrpSpPr>
        <p:grpSpPr>
          <a:xfrm>
            <a:off x="5409271" y="5111331"/>
            <a:ext cx="2958871" cy="550633"/>
            <a:chOff x="332936" y="2763114"/>
            <a:chExt cx="2926080" cy="734177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0A2F707-4EFF-4A70-9137-0F31AFEDCF9E}"/>
                </a:ext>
              </a:extLst>
            </p:cNvPr>
            <p:cNvSpPr txBox="1"/>
            <p:nvPr/>
          </p:nvSpPr>
          <p:spPr>
            <a:xfrm>
              <a:off x="332936" y="2763114"/>
              <a:ext cx="2926080" cy="41036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Paraphrase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18960E79-2960-4578-B172-A48AE0F3070E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noProof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Paraphrase or cite all sources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72B54F91-F07C-4832-8950-78E2267E42D0}"/>
              </a:ext>
            </a:extLst>
          </p:cNvPr>
          <p:cNvGrpSpPr/>
          <p:nvPr/>
        </p:nvGrpSpPr>
        <p:grpSpPr>
          <a:xfrm>
            <a:off x="8577928" y="5334264"/>
            <a:ext cx="261272" cy="261272"/>
            <a:chOff x="1385940" y="5416902"/>
            <a:chExt cx="348362" cy="348362"/>
          </a:xfrm>
        </p:grpSpPr>
        <p:sp>
          <p:nvSpPr>
            <p:cNvPr id="83" name="Oval 82">
              <a:extLst>
                <a:ext uri="{FF2B5EF4-FFF2-40B4-BE49-F238E27FC236}">
                  <a16:creationId xmlns="" xmlns:a16="http://schemas.microsoft.com/office/drawing/2014/main" id="{5DF02CF2-7D61-480B-929E-E3FAF75289AD}"/>
                </a:ext>
              </a:extLst>
            </p:cNvPr>
            <p:cNvSpPr/>
            <p:nvPr/>
          </p:nvSpPr>
          <p:spPr>
            <a:xfrm>
              <a:off x="1412977" y="5443939"/>
              <a:ext cx="294288" cy="2942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E73A27C2-05E5-4A61-9689-A17475EAD0BC}"/>
                </a:ext>
              </a:extLst>
            </p:cNvPr>
            <p:cNvSpPr/>
            <p:nvPr/>
          </p:nvSpPr>
          <p:spPr>
            <a:xfrm>
              <a:off x="1385940" y="5416902"/>
              <a:ext cx="348362" cy="348362"/>
            </a:xfrm>
            <a:custGeom>
              <a:avLst/>
              <a:gdLst>
                <a:gd name="connsiteX0" fmla="*/ 180092 w 348362"/>
                <a:gd name="connsiteY0" fmla="*/ 125733 h 348362"/>
                <a:gd name="connsiteX1" fmla="*/ 180092 w 348362"/>
                <a:gd name="connsiteY1" fmla="*/ 192411 h 348362"/>
                <a:gd name="connsiteX2" fmla="*/ 134410 w 348362"/>
                <a:gd name="connsiteY2" fmla="*/ 192411 h 348362"/>
                <a:gd name="connsiteX3" fmla="*/ 145224 w 348362"/>
                <a:gd name="connsiteY3" fmla="*/ 179317 h 348362"/>
                <a:gd name="connsiteX4" fmla="*/ 155731 w 348362"/>
                <a:gd name="connsiteY4" fmla="*/ 165100 h 348362"/>
                <a:gd name="connsiteX5" fmla="*/ 166999 w 348362"/>
                <a:gd name="connsiteY5" fmla="*/ 147889 h 348362"/>
                <a:gd name="connsiteX6" fmla="*/ 180092 w 348362"/>
                <a:gd name="connsiteY6" fmla="*/ 125733 h 348362"/>
                <a:gd name="connsiteX7" fmla="*/ 178721 w 348362"/>
                <a:gd name="connsiteY7" fmla="*/ 91929 h 348362"/>
                <a:gd name="connsiteX8" fmla="*/ 165101 w 348362"/>
                <a:gd name="connsiteY8" fmla="*/ 117130 h 348362"/>
                <a:gd name="connsiteX9" fmla="*/ 148421 w 348362"/>
                <a:gd name="connsiteY9" fmla="*/ 143321 h 348362"/>
                <a:gd name="connsiteX10" fmla="*/ 129232 w 348362"/>
                <a:gd name="connsiteY10" fmla="*/ 169283 h 348362"/>
                <a:gd name="connsiteX11" fmla="*/ 108370 w 348362"/>
                <a:gd name="connsiteY11" fmla="*/ 193649 h 348362"/>
                <a:gd name="connsiteX12" fmla="*/ 108370 w 348362"/>
                <a:gd name="connsiteY12" fmla="*/ 214507 h 348362"/>
                <a:gd name="connsiteX13" fmla="*/ 180093 w 348362"/>
                <a:gd name="connsiteY13" fmla="*/ 214507 h 348362"/>
                <a:gd name="connsiteX14" fmla="*/ 180093 w 348362"/>
                <a:gd name="connsiteY14" fmla="*/ 247247 h 348362"/>
                <a:gd name="connsiteX15" fmla="*/ 206435 w 348362"/>
                <a:gd name="connsiteY15" fmla="*/ 247247 h 348362"/>
                <a:gd name="connsiteX16" fmla="*/ 206435 w 348362"/>
                <a:gd name="connsiteY16" fmla="*/ 214507 h 348362"/>
                <a:gd name="connsiteX17" fmla="*/ 227298 w 348362"/>
                <a:gd name="connsiteY17" fmla="*/ 214507 h 348362"/>
                <a:gd name="connsiteX18" fmla="*/ 227298 w 348362"/>
                <a:gd name="connsiteY18" fmla="*/ 192429 h 348362"/>
                <a:gd name="connsiteX19" fmla="*/ 206435 w 348362"/>
                <a:gd name="connsiteY19" fmla="*/ 192429 h 348362"/>
                <a:gd name="connsiteX20" fmla="*/ 206435 w 348362"/>
                <a:gd name="connsiteY20" fmla="*/ 91929 h 348362"/>
                <a:gd name="connsiteX21" fmla="*/ 174186 w 348362"/>
                <a:gd name="connsiteY21" fmla="*/ 0 h 348362"/>
                <a:gd name="connsiteX22" fmla="*/ 174337 w 348362"/>
                <a:gd name="connsiteY22" fmla="*/ 0 h 348362"/>
                <a:gd name="connsiteX23" fmla="*/ 348362 w 348362"/>
                <a:gd name="connsiteY23" fmla="*/ 174181 h 348362"/>
                <a:gd name="connsiteX24" fmla="*/ 348362 w 348362"/>
                <a:gd name="connsiteY24" fmla="*/ 174186 h 348362"/>
                <a:gd name="connsiteX25" fmla="*/ 174176 w 348362"/>
                <a:gd name="connsiteY25" fmla="*/ 348362 h 348362"/>
                <a:gd name="connsiteX26" fmla="*/ 0 w 348362"/>
                <a:gd name="connsiteY26" fmla="*/ 174176 h 348362"/>
                <a:gd name="connsiteX27" fmla="*/ 174186 w 348362"/>
                <a:gd name="connsiteY27" fmla="*/ 0 h 34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8362" h="348362">
                  <a:moveTo>
                    <a:pt x="180092" y="125733"/>
                  </a:moveTo>
                  <a:lnTo>
                    <a:pt x="180092" y="192411"/>
                  </a:lnTo>
                  <a:lnTo>
                    <a:pt x="134410" y="192411"/>
                  </a:lnTo>
                  <a:cubicBezTo>
                    <a:pt x="138174" y="188032"/>
                    <a:pt x="141779" y="183668"/>
                    <a:pt x="145224" y="179317"/>
                  </a:cubicBezTo>
                  <a:cubicBezTo>
                    <a:pt x="148670" y="174966"/>
                    <a:pt x="152172" y="170228"/>
                    <a:pt x="155731" y="165100"/>
                  </a:cubicBezTo>
                  <a:cubicBezTo>
                    <a:pt x="159290" y="159970"/>
                    <a:pt x="163046" y="154233"/>
                    <a:pt x="166999" y="147889"/>
                  </a:cubicBezTo>
                  <a:cubicBezTo>
                    <a:pt x="170952" y="141545"/>
                    <a:pt x="175317" y="134159"/>
                    <a:pt x="180092" y="125733"/>
                  </a:cubicBezTo>
                  <a:close/>
                  <a:moveTo>
                    <a:pt x="178721" y="91929"/>
                  </a:moveTo>
                  <a:cubicBezTo>
                    <a:pt x="174771" y="100050"/>
                    <a:pt x="170231" y="108449"/>
                    <a:pt x="165101" y="117130"/>
                  </a:cubicBezTo>
                  <a:cubicBezTo>
                    <a:pt x="159970" y="125810"/>
                    <a:pt x="154410" y="134540"/>
                    <a:pt x="148421" y="143321"/>
                  </a:cubicBezTo>
                  <a:cubicBezTo>
                    <a:pt x="142431" y="152102"/>
                    <a:pt x="136035" y="160756"/>
                    <a:pt x="129232" y="169283"/>
                  </a:cubicBezTo>
                  <a:cubicBezTo>
                    <a:pt x="122430" y="177810"/>
                    <a:pt x="115475" y="185932"/>
                    <a:pt x="108370" y="193649"/>
                  </a:cubicBezTo>
                  <a:lnTo>
                    <a:pt x="108370" y="214507"/>
                  </a:lnTo>
                  <a:lnTo>
                    <a:pt x="180093" y="214507"/>
                  </a:lnTo>
                  <a:lnTo>
                    <a:pt x="180093" y="247247"/>
                  </a:lnTo>
                  <a:lnTo>
                    <a:pt x="206435" y="247247"/>
                  </a:lnTo>
                  <a:lnTo>
                    <a:pt x="206435" y="214507"/>
                  </a:lnTo>
                  <a:lnTo>
                    <a:pt x="227298" y="214507"/>
                  </a:lnTo>
                  <a:lnTo>
                    <a:pt x="227298" y="192429"/>
                  </a:lnTo>
                  <a:lnTo>
                    <a:pt x="206435" y="192429"/>
                  </a:lnTo>
                  <a:lnTo>
                    <a:pt x="206435" y="91929"/>
                  </a:lnTo>
                  <a:close/>
                  <a:moveTo>
                    <a:pt x="174186" y="0"/>
                  </a:moveTo>
                  <a:cubicBezTo>
                    <a:pt x="174236" y="0"/>
                    <a:pt x="174287" y="0"/>
                    <a:pt x="174337" y="0"/>
                  </a:cubicBezTo>
                  <a:cubicBezTo>
                    <a:pt x="270491" y="43"/>
                    <a:pt x="348405" y="78026"/>
                    <a:pt x="348362" y="174181"/>
                  </a:cubicBezTo>
                  <a:cubicBezTo>
                    <a:pt x="348362" y="174182"/>
                    <a:pt x="348362" y="174184"/>
                    <a:pt x="348362" y="174186"/>
                  </a:cubicBezTo>
                  <a:cubicBezTo>
                    <a:pt x="348359" y="270383"/>
                    <a:pt x="270374" y="348364"/>
                    <a:pt x="174176" y="348362"/>
                  </a:cubicBezTo>
                  <a:cubicBezTo>
                    <a:pt x="77979" y="348359"/>
                    <a:pt x="-3" y="270374"/>
                    <a:pt x="0" y="174176"/>
                  </a:cubicBezTo>
                  <a:cubicBezTo>
                    <a:pt x="3" y="77979"/>
                    <a:pt x="77988" y="-3"/>
                    <a:pt x="174186" y="0"/>
                  </a:cubicBezTo>
                  <a:close/>
                </a:path>
              </a:pathLst>
            </a:custGeom>
            <a:solidFill>
              <a:srgbClr val="A2B969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94DA741A-70BD-4CC0-9687-CC83B41BCBC1}"/>
              </a:ext>
            </a:extLst>
          </p:cNvPr>
          <p:cNvSpPr/>
          <p:nvPr/>
        </p:nvSpPr>
        <p:spPr>
          <a:xfrm>
            <a:off x="3804845" y="4064001"/>
            <a:ext cx="3648075" cy="79533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0CEF07F9-FC22-4E24-AF26-4C1EA1BD5DBB}"/>
              </a:ext>
            </a:extLst>
          </p:cNvPr>
          <p:cNvGrpSpPr/>
          <p:nvPr/>
        </p:nvGrpSpPr>
        <p:grpSpPr>
          <a:xfrm>
            <a:off x="4235851" y="4107840"/>
            <a:ext cx="2958871" cy="550633"/>
            <a:chOff x="332936" y="2763114"/>
            <a:chExt cx="2926080" cy="734177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3780135-D6C1-4DD9-ACCA-725401DA840A}"/>
                </a:ext>
              </a:extLst>
            </p:cNvPr>
            <p:cNvSpPr txBox="1"/>
            <p:nvPr/>
          </p:nvSpPr>
          <p:spPr>
            <a:xfrm>
              <a:off x="332936" y="2763114"/>
              <a:ext cx="2926080" cy="41036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List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A696553F-28BE-4317-B771-96073B86BAB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GB" sz="1400" noProof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List the name of the original author</a:t>
              </a:r>
              <a:endParaRPr lang="en-US" sz="14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D83609A4-0BF8-44DB-8E35-D20FDCB78C62}"/>
              </a:ext>
            </a:extLst>
          </p:cNvPr>
          <p:cNvGrpSpPr/>
          <p:nvPr/>
        </p:nvGrpSpPr>
        <p:grpSpPr>
          <a:xfrm>
            <a:off x="7345488" y="4330965"/>
            <a:ext cx="261272" cy="261272"/>
            <a:chOff x="9230628" y="4079170"/>
            <a:chExt cx="348362" cy="348362"/>
          </a:xfrm>
        </p:grpSpPr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B5A11083-8404-4EC2-A609-359CFC367A13}"/>
                </a:ext>
              </a:extLst>
            </p:cNvPr>
            <p:cNvSpPr/>
            <p:nvPr/>
          </p:nvSpPr>
          <p:spPr>
            <a:xfrm>
              <a:off x="9257665" y="4106207"/>
              <a:ext cx="294288" cy="294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6" name="Graphic 67" descr="Badge 3">
              <a:extLst>
                <a:ext uri="{FF2B5EF4-FFF2-40B4-BE49-F238E27FC236}">
                  <a16:creationId xmlns="" xmlns:a16="http://schemas.microsoft.com/office/drawing/2014/main" id="{7D49513A-F827-45DC-89BB-D949A8F4D46B}"/>
                </a:ext>
              </a:extLst>
            </p:cNvPr>
            <p:cNvSpPr/>
            <p:nvPr/>
          </p:nvSpPr>
          <p:spPr>
            <a:xfrm>
              <a:off x="9230628" y="4079170"/>
              <a:ext cx="348362" cy="348362"/>
            </a:xfrm>
            <a:custGeom>
              <a:avLst/>
              <a:gdLst>
                <a:gd name="connsiteX0" fmla="*/ 174186 w 348362"/>
                <a:gd name="connsiteY0" fmla="*/ 0 h 348362"/>
                <a:gd name="connsiteX1" fmla="*/ 0 w 348362"/>
                <a:gd name="connsiteY1" fmla="*/ 174176 h 348362"/>
                <a:gd name="connsiteX2" fmla="*/ 174176 w 348362"/>
                <a:gd name="connsiteY2" fmla="*/ 348362 h 348362"/>
                <a:gd name="connsiteX3" fmla="*/ 348362 w 348362"/>
                <a:gd name="connsiteY3" fmla="*/ 174186 h 348362"/>
                <a:gd name="connsiteX4" fmla="*/ 348362 w 348362"/>
                <a:gd name="connsiteY4" fmla="*/ 174167 h 348362"/>
                <a:gd name="connsiteX5" fmla="*/ 174323 w 348362"/>
                <a:gd name="connsiteY5" fmla="*/ 0 h 348362"/>
                <a:gd name="connsiteX6" fmla="*/ 174186 w 348362"/>
                <a:gd name="connsiteY6" fmla="*/ 0 h 348362"/>
                <a:gd name="connsiteX7" fmla="*/ 220267 w 348362"/>
                <a:gd name="connsiteY7" fmla="*/ 227160 h 348362"/>
                <a:gd name="connsiteX8" fmla="*/ 207242 w 348362"/>
                <a:gd name="connsiteY8" fmla="*/ 241473 h 348362"/>
                <a:gd name="connsiteX9" fmla="*/ 188137 w 348362"/>
                <a:gd name="connsiteY9" fmla="*/ 250228 h 348362"/>
                <a:gd name="connsiteX10" fmla="*/ 165206 w 348362"/>
                <a:gd name="connsiteY10" fmla="*/ 253200 h 348362"/>
                <a:gd name="connsiteX11" fmla="*/ 141908 w 348362"/>
                <a:gd name="connsiteY11" fmla="*/ 251141 h 348362"/>
                <a:gd name="connsiteX12" fmla="*/ 123486 w 348362"/>
                <a:gd name="connsiteY12" fmla="*/ 244977 h 348362"/>
                <a:gd name="connsiteX13" fmla="*/ 123486 w 348362"/>
                <a:gd name="connsiteY13" fmla="*/ 221510 h 348362"/>
                <a:gd name="connsiteX14" fmla="*/ 143665 w 348362"/>
                <a:gd name="connsiteY14" fmla="*/ 230801 h 348362"/>
                <a:gd name="connsiteX15" fmla="*/ 165967 w 348362"/>
                <a:gd name="connsiteY15" fmla="*/ 233847 h 348362"/>
                <a:gd name="connsiteX16" fmla="*/ 176781 w 348362"/>
                <a:gd name="connsiteY16" fmla="*/ 232778 h 348362"/>
                <a:gd name="connsiteX17" fmla="*/ 187522 w 348362"/>
                <a:gd name="connsiteY17" fmla="*/ 228898 h 348362"/>
                <a:gd name="connsiteX18" fmla="*/ 195745 w 348362"/>
                <a:gd name="connsiteY18" fmla="*/ 221207 h 348362"/>
                <a:gd name="connsiteX19" fmla="*/ 199010 w 348362"/>
                <a:gd name="connsiteY19" fmla="*/ 208875 h 348362"/>
                <a:gd name="connsiteX20" fmla="*/ 195896 w 348362"/>
                <a:gd name="connsiteY20" fmla="*/ 196158 h 348362"/>
                <a:gd name="connsiteX21" fmla="*/ 187215 w 348362"/>
                <a:gd name="connsiteY21" fmla="*/ 187632 h 348362"/>
                <a:gd name="connsiteX22" fmla="*/ 174121 w 348362"/>
                <a:gd name="connsiteY22" fmla="*/ 182835 h 348362"/>
                <a:gd name="connsiteX23" fmla="*/ 157744 w 348362"/>
                <a:gd name="connsiteY23" fmla="*/ 181312 h 348362"/>
                <a:gd name="connsiteX24" fmla="*/ 143592 w 348362"/>
                <a:gd name="connsiteY24" fmla="*/ 181312 h 348362"/>
                <a:gd name="connsiteX25" fmla="*/ 143592 w 348362"/>
                <a:gd name="connsiteY25" fmla="*/ 161821 h 348362"/>
                <a:gd name="connsiteX26" fmla="*/ 156992 w 348362"/>
                <a:gd name="connsiteY26" fmla="*/ 161821 h 348362"/>
                <a:gd name="connsiteX27" fmla="*/ 171539 w 348362"/>
                <a:gd name="connsiteY27" fmla="*/ 160446 h 348362"/>
                <a:gd name="connsiteX28" fmla="*/ 182959 w 348362"/>
                <a:gd name="connsiteY28" fmla="*/ 155956 h 348362"/>
                <a:gd name="connsiteX29" fmla="*/ 190421 w 348362"/>
                <a:gd name="connsiteY29" fmla="*/ 147958 h 348362"/>
                <a:gd name="connsiteX30" fmla="*/ 193085 w 348362"/>
                <a:gd name="connsiteY30" fmla="*/ 136084 h 348362"/>
                <a:gd name="connsiteX31" fmla="*/ 190576 w 348362"/>
                <a:gd name="connsiteY31" fmla="*/ 125348 h 348362"/>
                <a:gd name="connsiteX32" fmla="*/ 184156 w 348362"/>
                <a:gd name="connsiteY32" fmla="*/ 118799 h 348362"/>
                <a:gd name="connsiteX33" fmla="*/ 175699 w 348362"/>
                <a:gd name="connsiteY33" fmla="*/ 115525 h 348362"/>
                <a:gd name="connsiteX34" fmla="*/ 166871 w 348362"/>
                <a:gd name="connsiteY34" fmla="*/ 114607 h 348362"/>
                <a:gd name="connsiteX35" fmla="*/ 147985 w 348362"/>
                <a:gd name="connsiteY35" fmla="*/ 117359 h 348362"/>
                <a:gd name="connsiteX36" fmla="*/ 130017 w 348362"/>
                <a:gd name="connsiteY36" fmla="*/ 125577 h 348362"/>
                <a:gd name="connsiteX37" fmla="*/ 130017 w 348362"/>
                <a:gd name="connsiteY37" fmla="*/ 103972 h 348362"/>
                <a:gd name="connsiteX38" fmla="*/ 148109 w 348362"/>
                <a:gd name="connsiteY38" fmla="*/ 97345 h 348362"/>
                <a:gd name="connsiteX39" fmla="*/ 169040 w 348362"/>
                <a:gd name="connsiteY39" fmla="*/ 95139 h 348362"/>
                <a:gd name="connsiteX40" fmla="*/ 187701 w 348362"/>
                <a:gd name="connsiteY40" fmla="*/ 97345 h 348362"/>
                <a:gd name="connsiteX41" fmla="*/ 203752 w 348362"/>
                <a:gd name="connsiteY41" fmla="*/ 104123 h 348362"/>
                <a:gd name="connsiteX42" fmla="*/ 214947 w 348362"/>
                <a:gd name="connsiteY42" fmla="*/ 115694 h 348362"/>
                <a:gd name="connsiteX43" fmla="*/ 219130 w 348362"/>
                <a:gd name="connsiteY43" fmla="*/ 132291 h 348362"/>
                <a:gd name="connsiteX44" fmla="*/ 210379 w 348362"/>
                <a:gd name="connsiteY44" fmla="*/ 157267 h 348362"/>
                <a:gd name="connsiteX45" fmla="*/ 186394 w 348362"/>
                <a:gd name="connsiteY45" fmla="*/ 170512 h 348362"/>
                <a:gd name="connsiteX46" fmla="*/ 200859 w 348362"/>
                <a:gd name="connsiteY46" fmla="*/ 174181 h 348362"/>
                <a:gd name="connsiteX47" fmla="*/ 213273 w 348362"/>
                <a:gd name="connsiteY47" fmla="*/ 181872 h 348362"/>
                <a:gd name="connsiteX48" fmla="*/ 221872 w 348362"/>
                <a:gd name="connsiteY48" fmla="*/ 193140 h 348362"/>
                <a:gd name="connsiteX49" fmla="*/ 225082 w 348362"/>
                <a:gd name="connsiteY49" fmla="*/ 207380 h 348362"/>
                <a:gd name="connsiteX50" fmla="*/ 220267 w 348362"/>
                <a:gd name="connsiteY50" fmla="*/ 227160 h 34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8362" h="348362">
                  <a:moveTo>
                    <a:pt x="174186" y="0"/>
                  </a:moveTo>
                  <a:cubicBezTo>
                    <a:pt x="77988" y="-2"/>
                    <a:pt x="3" y="77979"/>
                    <a:pt x="0" y="174176"/>
                  </a:cubicBezTo>
                  <a:cubicBezTo>
                    <a:pt x="-3" y="270374"/>
                    <a:pt x="77979" y="348359"/>
                    <a:pt x="174176" y="348362"/>
                  </a:cubicBezTo>
                  <a:cubicBezTo>
                    <a:pt x="270374" y="348364"/>
                    <a:pt x="348359" y="270383"/>
                    <a:pt x="348362" y="174186"/>
                  </a:cubicBezTo>
                  <a:cubicBezTo>
                    <a:pt x="348362" y="174180"/>
                    <a:pt x="348362" y="174173"/>
                    <a:pt x="348362" y="174167"/>
                  </a:cubicBezTo>
                  <a:cubicBezTo>
                    <a:pt x="348397" y="78013"/>
                    <a:pt x="270478" y="35"/>
                    <a:pt x="174323" y="0"/>
                  </a:cubicBezTo>
                  <a:cubicBezTo>
                    <a:pt x="174277" y="0"/>
                    <a:pt x="174231" y="0"/>
                    <a:pt x="174186" y="0"/>
                  </a:cubicBezTo>
                  <a:close/>
                  <a:moveTo>
                    <a:pt x="220267" y="227160"/>
                  </a:moveTo>
                  <a:cubicBezTo>
                    <a:pt x="217063" y="232854"/>
                    <a:pt x="212610" y="237748"/>
                    <a:pt x="207242" y="241473"/>
                  </a:cubicBezTo>
                  <a:cubicBezTo>
                    <a:pt x="201433" y="245483"/>
                    <a:pt x="194967" y="248446"/>
                    <a:pt x="188137" y="250228"/>
                  </a:cubicBezTo>
                  <a:cubicBezTo>
                    <a:pt x="180660" y="252238"/>
                    <a:pt x="172948" y="253237"/>
                    <a:pt x="165206" y="253200"/>
                  </a:cubicBezTo>
                  <a:cubicBezTo>
                    <a:pt x="157394" y="253227"/>
                    <a:pt x="149595" y="252538"/>
                    <a:pt x="141908" y="251141"/>
                  </a:cubicBezTo>
                  <a:cubicBezTo>
                    <a:pt x="135473" y="250104"/>
                    <a:pt x="129250" y="248022"/>
                    <a:pt x="123486" y="244977"/>
                  </a:cubicBezTo>
                  <a:lnTo>
                    <a:pt x="123486" y="221510"/>
                  </a:lnTo>
                  <a:cubicBezTo>
                    <a:pt x="129606" y="225782"/>
                    <a:pt x="136440" y="228929"/>
                    <a:pt x="143665" y="230801"/>
                  </a:cubicBezTo>
                  <a:cubicBezTo>
                    <a:pt x="150933" y="232792"/>
                    <a:pt x="158432" y="233816"/>
                    <a:pt x="165967" y="233847"/>
                  </a:cubicBezTo>
                  <a:cubicBezTo>
                    <a:pt x="169597" y="233821"/>
                    <a:pt x="173217" y="233463"/>
                    <a:pt x="176781" y="232778"/>
                  </a:cubicBezTo>
                  <a:cubicBezTo>
                    <a:pt x="180555" y="232100"/>
                    <a:pt x="184187" y="230788"/>
                    <a:pt x="187522" y="228898"/>
                  </a:cubicBezTo>
                  <a:cubicBezTo>
                    <a:pt x="190826" y="227012"/>
                    <a:pt x="193643" y="224378"/>
                    <a:pt x="195745" y="221207"/>
                  </a:cubicBezTo>
                  <a:cubicBezTo>
                    <a:pt x="198044" y="217516"/>
                    <a:pt x="199181" y="213220"/>
                    <a:pt x="199010" y="208875"/>
                  </a:cubicBezTo>
                  <a:cubicBezTo>
                    <a:pt x="199145" y="204432"/>
                    <a:pt x="198068" y="200036"/>
                    <a:pt x="195896" y="196158"/>
                  </a:cubicBezTo>
                  <a:cubicBezTo>
                    <a:pt x="193776" y="192622"/>
                    <a:pt x="190788" y="189688"/>
                    <a:pt x="187215" y="187632"/>
                  </a:cubicBezTo>
                  <a:cubicBezTo>
                    <a:pt x="183147" y="185317"/>
                    <a:pt x="178722" y="183695"/>
                    <a:pt x="174121" y="182835"/>
                  </a:cubicBezTo>
                  <a:cubicBezTo>
                    <a:pt x="168726" y="181786"/>
                    <a:pt x="163240" y="181276"/>
                    <a:pt x="157744" y="181312"/>
                  </a:cubicBezTo>
                  <a:lnTo>
                    <a:pt x="143592" y="181312"/>
                  </a:lnTo>
                  <a:lnTo>
                    <a:pt x="143592" y="161821"/>
                  </a:lnTo>
                  <a:lnTo>
                    <a:pt x="156992" y="161821"/>
                  </a:lnTo>
                  <a:cubicBezTo>
                    <a:pt x="161876" y="161857"/>
                    <a:pt x="166750" y="161396"/>
                    <a:pt x="171539" y="160446"/>
                  </a:cubicBezTo>
                  <a:cubicBezTo>
                    <a:pt x="175594" y="159678"/>
                    <a:pt x="179467" y="158155"/>
                    <a:pt x="182959" y="155956"/>
                  </a:cubicBezTo>
                  <a:cubicBezTo>
                    <a:pt x="186078" y="153959"/>
                    <a:pt x="188645" y="151208"/>
                    <a:pt x="190421" y="147958"/>
                  </a:cubicBezTo>
                  <a:cubicBezTo>
                    <a:pt x="192295" y="144287"/>
                    <a:pt x="193212" y="140203"/>
                    <a:pt x="193085" y="136084"/>
                  </a:cubicBezTo>
                  <a:cubicBezTo>
                    <a:pt x="193238" y="132344"/>
                    <a:pt x="192371" y="128633"/>
                    <a:pt x="190576" y="125348"/>
                  </a:cubicBezTo>
                  <a:cubicBezTo>
                    <a:pt x="189008" y="122669"/>
                    <a:pt x="186803" y="120420"/>
                    <a:pt x="184156" y="118799"/>
                  </a:cubicBezTo>
                  <a:cubicBezTo>
                    <a:pt x="181551" y="117220"/>
                    <a:pt x="178688" y="116112"/>
                    <a:pt x="175699" y="115525"/>
                  </a:cubicBezTo>
                  <a:cubicBezTo>
                    <a:pt x="172794" y="114928"/>
                    <a:pt x="169837" y="114621"/>
                    <a:pt x="166871" y="114607"/>
                  </a:cubicBezTo>
                  <a:cubicBezTo>
                    <a:pt x="160480" y="114666"/>
                    <a:pt x="154127" y="115592"/>
                    <a:pt x="147985" y="117359"/>
                  </a:cubicBezTo>
                  <a:cubicBezTo>
                    <a:pt x="141586" y="119095"/>
                    <a:pt x="135515" y="121872"/>
                    <a:pt x="130017" y="125577"/>
                  </a:cubicBezTo>
                  <a:lnTo>
                    <a:pt x="130017" y="103972"/>
                  </a:lnTo>
                  <a:cubicBezTo>
                    <a:pt x="135718" y="100951"/>
                    <a:pt x="141805" y="98721"/>
                    <a:pt x="148109" y="97345"/>
                  </a:cubicBezTo>
                  <a:cubicBezTo>
                    <a:pt x="154984" y="95841"/>
                    <a:pt x="162003" y="95102"/>
                    <a:pt x="169040" y="95139"/>
                  </a:cubicBezTo>
                  <a:cubicBezTo>
                    <a:pt x="175326" y="95128"/>
                    <a:pt x="181591" y="95868"/>
                    <a:pt x="187701" y="97345"/>
                  </a:cubicBezTo>
                  <a:cubicBezTo>
                    <a:pt x="193397" y="98678"/>
                    <a:pt x="198825" y="100970"/>
                    <a:pt x="203752" y="104123"/>
                  </a:cubicBezTo>
                  <a:cubicBezTo>
                    <a:pt x="208323" y="107069"/>
                    <a:pt x="212154" y="111028"/>
                    <a:pt x="214947" y="115694"/>
                  </a:cubicBezTo>
                  <a:cubicBezTo>
                    <a:pt x="217833" y="120740"/>
                    <a:pt x="219279" y="126481"/>
                    <a:pt x="219130" y="132291"/>
                  </a:cubicBezTo>
                  <a:cubicBezTo>
                    <a:pt x="219493" y="141426"/>
                    <a:pt x="216364" y="150357"/>
                    <a:pt x="210379" y="157267"/>
                  </a:cubicBezTo>
                  <a:cubicBezTo>
                    <a:pt x="203970" y="164087"/>
                    <a:pt x="195580" y="168721"/>
                    <a:pt x="186394" y="170512"/>
                  </a:cubicBezTo>
                  <a:cubicBezTo>
                    <a:pt x="191368" y="171026"/>
                    <a:pt x="196241" y="172262"/>
                    <a:pt x="200859" y="174181"/>
                  </a:cubicBezTo>
                  <a:cubicBezTo>
                    <a:pt x="205397" y="176033"/>
                    <a:pt x="209594" y="178633"/>
                    <a:pt x="213273" y="181872"/>
                  </a:cubicBezTo>
                  <a:cubicBezTo>
                    <a:pt x="216845" y="185033"/>
                    <a:pt x="219766" y="188861"/>
                    <a:pt x="221872" y="193140"/>
                  </a:cubicBezTo>
                  <a:cubicBezTo>
                    <a:pt x="224035" y="197572"/>
                    <a:pt x="225135" y="202448"/>
                    <a:pt x="225082" y="207380"/>
                  </a:cubicBezTo>
                  <a:cubicBezTo>
                    <a:pt x="225226" y="214280"/>
                    <a:pt x="223567" y="221098"/>
                    <a:pt x="220267" y="227160"/>
                  </a:cubicBezTo>
                  <a:close/>
                </a:path>
              </a:pathLst>
            </a:custGeom>
            <a:solidFill>
              <a:srgbClr val="C13018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1DF01C6E-5AC5-40E1-97DE-BB060CC2E9A1}"/>
              </a:ext>
            </a:extLst>
          </p:cNvPr>
          <p:cNvSpPr/>
          <p:nvPr/>
        </p:nvSpPr>
        <p:spPr>
          <a:xfrm>
            <a:off x="2572413" y="3060701"/>
            <a:ext cx="3648075" cy="79533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69845F38-86B0-4482-9574-109CD0E94FF7}"/>
              </a:ext>
            </a:extLst>
          </p:cNvPr>
          <p:cNvGrpSpPr/>
          <p:nvPr/>
        </p:nvGrpSpPr>
        <p:grpSpPr>
          <a:xfrm>
            <a:off x="2976929" y="3104348"/>
            <a:ext cx="2958871" cy="550633"/>
            <a:chOff x="332936" y="2763114"/>
            <a:chExt cx="2926080" cy="734177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8D0915DB-509D-4284-A098-D1C32DCCC973}"/>
                </a:ext>
              </a:extLst>
            </p:cNvPr>
            <p:cNvSpPr txBox="1"/>
            <p:nvPr/>
          </p:nvSpPr>
          <p:spPr>
            <a:xfrm>
              <a:off x="332936" y="2763114"/>
              <a:ext cx="2926080" cy="41036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Employ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69EF8FDC-C6E1-42D2-A420-DFCEFEADD5D0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400" noProof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Employ a plagiarism checker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FE144E1D-AB93-4BC0-BAC6-A17E02BB2836}"/>
              </a:ext>
            </a:extLst>
          </p:cNvPr>
          <p:cNvGrpSpPr/>
          <p:nvPr/>
        </p:nvGrpSpPr>
        <p:grpSpPr>
          <a:xfrm>
            <a:off x="6113057" y="3327664"/>
            <a:ext cx="261264" cy="261264"/>
            <a:chOff x="5376015" y="2741435"/>
            <a:chExt cx="348352" cy="348352"/>
          </a:xfrm>
        </p:grpSpPr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FF30BF8E-DE10-4FC5-B092-F8682DCC5453}"/>
                </a:ext>
              </a:extLst>
            </p:cNvPr>
            <p:cNvSpPr/>
            <p:nvPr/>
          </p:nvSpPr>
          <p:spPr>
            <a:xfrm>
              <a:off x="5403047" y="2768467"/>
              <a:ext cx="294288" cy="2942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7" name="Graphic 65" descr="Badge">
              <a:extLst>
                <a:ext uri="{FF2B5EF4-FFF2-40B4-BE49-F238E27FC236}">
                  <a16:creationId xmlns="" xmlns:a16="http://schemas.microsoft.com/office/drawing/2014/main" id="{A9E7AE82-FF5F-43EE-B2EC-F2AD2BB37D08}"/>
                </a:ext>
              </a:extLst>
            </p:cNvPr>
            <p:cNvSpPr/>
            <p:nvPr/>
          </p:nvSpPr>
          <p:spPr>
            <a:xfrm>
              <a:off x="5376015" y="2741435"/>
              <a:ext cx="348352" cy="348352"/>
            </a:xfrm>
            <a:custGeom>
              <a:avLst/>
              <a:gdLst>
                <a:gd name="connsiteX0" fmla="*/ 174176 w 348352"/>
                <a:gd name="connsiteY0" fmla="*/ 0 h 348352"/>
                <a:gd name="connsiteX1" fmla="*/ 0 w 348352"/>
                <a:gd name="connsiteY1" fmla="*/ 174176 h 348352"/>
                <a:gd name="connsiteX2" fmla="*/ 174176 w 348352"/>
                <a:gd name="connsiteY2" fmla="*/ 348353 h 348352"/>
                <a:gd name="connsiteX3" fmla="*/ 348353 w 348352"/>
                <a:gd name="connsiteY3" fmla="*/ 174176 h 348352"/>
                <a:gd name="connsiteX4" fmla="*/ 348353 w 348352"/>
                <a:gd name="connsiteY4" fmla="*/ 174163 h 348352"/>
                <a:gd name="connsiteX5" fmla="*/ 174309 w 348352"/>
                <a:gd name="connsiteY5" fmla="*/ 0 h 348352"/>
                <a:gd name="connsiteX6" fmla="*/ 174176 w 348352"/>
                <a:gd name="connsiteY6" fmla="*/ 0 h 348352"/>
                <a:gd name="connsiteX7" fmla="*/ 223973 w 348352"/>
                <a:gd name="connsiteY7" fmla="*/ 252278 h 348352"/>
                <a:gd name="connsiteX8" fmla="*/ 124385 w 348352"/>
                <a:gd name="connsiteY8" fmla="*/ 252278 h 348352"/>
                <a:gd name="connsiteX9" fmla="*/ 124385 w 348352"/>
                <a:gd name="connsiteY9" fmla="*/ 237662 h 348352"/>
                <a:gd name="connsiteX10" fmla="*/ 127733 w 348352"/>
                <a:gd name="connsiteY10" fmla="*/ 219776 h 348352"/>
                <a:gd name="connsiteX11" fmla="*/ 136942 w 348352"/>
                <a:gd name="connsiteY11" fmla="*/ 205101 h 348352"/>
                <a:gd name="connsiteX12" fmla="*/ 150576 w 348352"/>
                <a:gd name="connsiteY12" fmla="*/ 192617 h 348352"/>
                <a:gd name="connsiteX13" fmla="*/ 167325 w 348352"/>
                <a:gd name="connsiteY13" fmla="*/ 181349 h 348352"/>
                <a:gd name="connsiteX14" fmla="*/ 181542 w 348352"/>
                <a:gd name="connsiteY14" fmla="*/ 171145 h 348352"/>
                <a:gd name="connsiteX15" fmla="*/ 190388 w 348352"/>
                <a:gd name="connsiteY15" fmla="*/ 161432 h 348352"/>
                <a:gd name="connsiteX16" fmla="*/ 194887 w 348352"/>
                <a:gd name="connsiteY16" fmla="*/ 151608 h 348352"/>
                <a:gd name="connsiteX17" fmla="*/ 196103 w 348352"/>
                <a:gd name="connsiteY17" fmla="*/ 140643 h 348352"/>
                <a:gd name="connsiteX18" fmla="*/ 194580 w 348352"/>
                <a:gd name="connsiteY18" fmla="*/ 131204 h 348352"/>
                <a:gd name="connsiteX19" fmla="*/ 190086 w 348352"/>
                <a:gd name="connsiteY19" fmla="*/ 123211 h 348352"/>
                <a:gd name="connsiteX20" fmla="*/ 182473 w 348352"/>
                <a:gd name="connsiteY20" fmla="*/ 117707 h 348352"/>
                <a:gd name="connsiteX21" fmla="*/ 171741 w 348352"/>
                <a:gd name="connsiteY21" fmla="*/ 115653 h 348352"/>
                <a:gd name="connsiteX22" fmla="*/ 151030 w 348352"/>
                <a:gd name="connsiteY22" fmla="*/ 120528 h 348352"/>
                <a:gd name="connsiteX23" fmla="*/ 132608 w 348352"/>
                <a:gd name="connsiteY23" fmla="*/ 133621 h 348352"/>
                <a:gd name="connsiteX24" fmla="*/ 132608 w 348352"/>
                <a:gd name="connsiteY24" fmla="*/ 109865 h 348352"/>
                <a:gd name="connsiteX25" fmla="*/ 151104 w 348352"/>
                <a:gd name="connsiteY25" fmla="*/ 99207 h 348352"/>
                <a:gd name="connsiteX26" fmla="*/ 174034 w 348352"/>
                <a:gd name="connsiteY26" fmla="*/ 95997 h 348352"/>
                <a:gd name="connsiteX27" fmla="*/ 192305 w 348352"/>
                <a:gd name="connsiteY27" fmla="*/ 98748 h 348352"/>
                <a:gd name="connsiteX28" fmla="*/ 207229 w 348352"/>
                <a:gd name="connsiteY28" fmla="*/ 106742 h 348352"/>
                <a:gd name="connsiteX29" fmla="*/ 217281 w 348352"/>
                <a:gd name="connsiteY29" fmla="*/ 119835 h 348352"/>
                <a:gd name="connsiteX30" fmla="*/ 220950 w 348352"/>
                <a:gd name="connsiteY30" fmla="*/ 137721 h 348352"/>
                <a:gd name="connsiteX31" fmla="*/ 219038 w 348352"/>
                <a:gd name="connsiteY31" fmla="*/ 154163 h 348352"/>
                <a:gd name="connsiteX32" fmla="*/ 212764 w 348352"/>
                <a:gd name="connsiteY32" fmla="*/ 168375 h 348352"/>
                <a:gd name="connsiteX33" fmla="*/ 201427 w 348352"/>
                <a:gd name="connsiteY33" fmla="*/ 181322 h 348352"/>
                <a:gd name="connsiteX34" fmla="*/ 184371 w 348352"/>
                <a:gd name="connsiteY34" fmla="*/ 193956 h 348352"/>
                <a:gd name="connsiteX35" fmla="*/ 169751 w 348352"/>
                <a:gd name="connsiteY35" fmla="*/ 203551 h 348352"/>
                <a:gd name="connsiteX36" fmla="*/ 158859 w 348352"/>
                <a:gd name="connsiteY36" fmla="*/ 212305 h 348352"/>
                <a:gd name="connsiteX37" fmla="*/ 152090 w 348352"/>
                <a:gd name="connsiteY37" fmla="*/ 221290 h 348352"/>
                <a:gd name="connsiteX38" fmla="*/ 149797 w 348352"/>
                <a:gd name="connsiteY38" fmla="*/ 231572 h 348352"/>
                <a:gd name="connsiteX39" fmla="*/ 223954 w 348352"/>
                <a:gd name="connsiteY39" fmla="*/ 231572 h 34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48352" h="348352">
                  <a:moveTo>
                    <a:pt x="174176" y="0"/>
                  </a:moveTo>
                  <a:cubicBezTo>
                    <a:pt x="77982" y="0"/>
                    <a:pt x="0" y="77982"/>
                    <a:pt x="0" y="174176"/>
                  </a:cubicBezTo>
                  <a:cubicBezTo>
                    <a:pt x="0" y="270371"/>
                    <a:pt x="77982" y="348353"/>
                    <a:pt x="174176" y="348353"/>
                  </a:cubicBezTo>
                  <a:cubicBezTo>
                    <a:pt x="270371" y="348353"/>
                    <a:pt x="348353" y="270371"/>
                    <a:pt x="348353" y="174176"/>
                  </a:cubicBezTo>
                  <a:cubicBezTo>
                    <a:pt x="348353" y="174172"/>
                    <a:pt x="348353" y="174167"/>
                    <a:pt x="348353" y="174163"/>
                  </a:cubicBezTo>
                  <a:cubicBezTo>
                    <a:pt x="348386" y="78008"/>
                    <a:pt x="270464" y="33"/>
                    <a:pt x="174309" y="0"/>
                  </a:cubicBezTo>
                  <a:cubicBezTo>
                    <a:pt x="174265" y="0"/>
                    <a:pt x="174221" y="0"/>
                    <a:pt x="174176" y="0"/>
                  </a:cubicBezTo>
                  <a:close/>
                  <a:moveTo>
                    <a:pt x="223973" y="252278"/>
                  </a:moveTo>
                  <a:lnTo>
                    <a:pt x="124385" y="252278"/>
                  </a:lnTo>
                  <a:lnTo>
                    <a:pt x="124385" y="237662"/>
                  </a:lnTo>
                  <a:cubicBezTo>
                    <a:pt x="124294" y="231536"/>
                    <a:pt x="125432" y="225454"/>
                    <a:pt x="127733" y="219776"/>
                  </a:cubicBezTo>
                  <a:cubicBezTo>
                    <a:pt x="129987" y="214418"/>
                    <a:pt x="133097" y="209461"/>
                    <a:pt x="136942" y="205101"/>
                  </a:cubicBezTo>
                  <a:cubicBezTo>
                    <a:pt x="141033" y="200470"/>
                    <a:pt x="145604" y="196286"/>
                    <a:pt x="150576" y="192617"/>
                  </a:cubicBezTo>
                  <a:cubicBezTo>
                    <a:pt x="155755" y="188762"/>
                    <a:pt x="161339" y="185006"/>
                    <a:pt x="167325" y="181349"/>
                  </a:cubicBezTo>
                  <a:cubicBezTo>
                    <a:pt x="172338" y="178347"/>
                    <a:pt x="177093" y="174934"/>
                    <a:pt x="181542" y="171145"/>
                  </a:cubicBezTo>
                  <a:cubicBezTo>
                    <a:pt x="184886" y="168291"/>
                    <a:pt x="187859" y="165028"/>
                    <a:pt x="190388" y="161432"/>
                  </a:cubicBezTo>
                  <a:cubicBezTo>
                    <a:pt x="192470" y="158457"/>
                    <a:pt x="193995" y="155128"/>
                    <a:pt x="194887" y="151608"/>
                  </a:cubicBezTo>
                  <a:cubicBezTo>
                    <a:pt x="195724" y="148014"/>
                    <a:pt x="196132" y="144333"/>
                    <a:pt x="196103" y="140643"/>
                  </a:cubicBezTo>
                  <a:cubicBezTo>
                    <a:pt x="196108" y="137435"/>
                    <a:pt x="195594" y="134248"/>
                    <a:pt x="194580" y="131204"/>
                  </a:cubicBezTo>
                  <a:cubicBezTo>
                    <a:pt x="193625" y="128269"/>
                    <a:pt x="192098" y="125552"/>
                    <a:pt x="190086" y="123211"/>
                  </a:cubicBezTo>
                  <a:cubicBezTo>
                    <a:pt x="187989" y="120832"/>
                    <a:pt x="185389" y="118952"/>
                    <a:pt x="182473" y="117707"/>
                  </a:cubicBezTo>
                  <a:cubicBezTo>
                    <a:pt x="179079" y="116279"/>
                    <a:pt x="175423" y="115579"/>
                    <a:pt x="171741" y="115653"/>
                  </a:cubicBezTo>
                  <a:cubicBezTo>
                    <a:pt x="164550" y="115626"/>
                    <a:pt x="157454" y="117296"/>
                    <a:pt x="151030" y="120528"/>
                  </a:cubicBezTo>
                  <a:cubicBezTo>
                    <a:pt x="144275" y="123956"/>
                    <a:pt x="138066" y="128368"/>
                    <a:pt x="132608" y="133621"/>
                  </a:cubicBezTo>
                  <a:lnTo>
                    <a:pt x="132608" y="109865"/>
                  </a:lnTo>
                  <a:cubicBezTo>
                    <a:pt x="137882" y="104952"/>
                    <a:pt x="144208" y="101307"/>
                    <a:pt x="151104" y="99207"/>
                  </a:cubicBezTo>
                  <a:cubicBezTo>
                    <a:pt x="158545" y="97001"/>
                    <a:pt x="166274" y="95918"/>
                    <a:pt x="174034" y="95997"/>
                  </a:cubicBezTo>
                  <a:cubicBezTo>
                    <a:pt x="180231" y="95954"/>
                    <a:pt x="186396" y="96882"/>
                    <a:pt x="192305" y="98748"/>
                  </a:cubicBezTo>
                  <a:cubicBezTo>
                    <a:pt x="197743" y="100440"/>
                    <a:pt x="202808" y="103153"/>
                    <a:pt x="207229" y="106742"/>
                  </a:cubicBezTo>
                  <a:cubicBezTo>
                    <a:pt x="211527" y="110289"/>
                    <a:pt x="214965" y="114766"/>
                    <a:pt x="217281" y="119835"/>
                  </a:cubicBezTo>
                  <a:cubicBezTo>
                    <a:pt x="219804" y="125455"/>
                    <a:pt x="221056" y="131562"/>
                    <a:pt x="220950" y="137721"/>
                  </a:cubicBezTo>
                  <a:cubicBezTo>
                    <a:pt x="221004" y="143260"/>
                    <a:pt x="220361" y="148784"/>
                    <a:pt x="219038" y="154163"/>
                  </a:cubicBezTo>
                  <a:cubicBezTo>
                    <a:pt x="217741" y="159212"/>
                    <a:pt x="215622" y="164014"/>
                    <a:pt x="212764" y="168375"/>
                  </a:cubicBezTo>
                  <a:cubicBezTo>
                    <a:pt x="209579" y="173176"/>
                    <a:pt x="205766" y="177530"/>
                    <a:pt x="201427" y="181322"/>
                  </a:cubicBezTo>
                  <a:cubicBezTo>
                    <a:pt x="196086" y="185979"/>
                    <a:pt x="190383" y="190204"/>
                    <a:pt x="184371" y="193956"/>
                  </a:cubicBezTo>
                  <a:cubicBezTo>
                    <a:pt x="178886" y="197411"/>
                    <a:pt x="174013" y="200609"/>
                    <a:pt x="169751" y="203551"/>
                  </a:cubicBezTo>
                  <a:cubicBezTo>
                    <a:pt x="165890" y="206171"/>
                    <a:pt x="162248" y="209099"/>
                    <a:pt x="158859" y="212305"/>
                  </a:cubicBezTo>
                  <a:cubicBezTo>
                    <a:pt x="156103" y="214889"/>
                    <a:pt x="153813" y="217928"/>
                    <a:pt x="152090" y="221290"/>
                  </a:cubicBezTo>
                  <a:cubicBezTo>
                    <a:pt x="150540" y="224494"/>
                    <a:pt x="149755" y="228013"/>
                    <a:pt x="149797" y="231572"/>
                  </a:cubicBezTo>
                  <a:lnTo>
                    <a:pt x="223954" y="231572"/>
                  </a:lnTo>
                  <a:close/>
                </a:path>
              </a:pathLst>
            </a:custGeom>
            <a:solidFill>
              <a:srgbClr val="4CC1EF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BE28E1EE-7AF8-424E-B45F-DECF5C0B9578}"/>
              </a:ext>
            </a:extLst>
          </p:cNvPr>
          <p:cNvSpPr/>
          <p:nvPr/>
        </p:nvSpPr>
        <p:spPr>
          <a:xfrm>
            <a:off x="1339982" y="2057400"/>
            <a:ext cx="3648075" cy="79533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A015C005-E306-43B7-9967-CB7674866C39}"/>
              </a:ext>
            </a:extLst>
          </p:cNvPr>
          <p:cNvGrpSpPr/>
          <p:nvPr/>
        </p:nvGrpSpPr>
        <p:grpSpPr>
          <a:xfrm>
            <a:off x="1684584" y="2100858"/>
            <a:ext cx="2958871" cy="550633"/>
            <a:chOff x="332936" y="2763114"/>
            <a:chExt cx="2926080" cy="734177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EC8111E-1428-4189-9BDC-44A0E1A47C24}"/>
                </a:ext>
              </a:extLst>
            </p:cNvPr>
            <p:cNvSpPr txBox="1"/>
            <p:nvPr/>
          </p:nvSpPr>
          <p:spPr>
            <a:xfrm>
              <a:off x="332936" y="2763114"/>
              <a:ext cx="2926080" cy="41036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noProof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Hold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4508EB4-C49A-4DC9-9513-6F8EC6615218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GB" sz="1400" noProof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Always keep tight hold of all sources</a:t>
              </a:r>
              <a:endParaRPr lang="en-US" sz="14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82F03774-4EC7-491C-9AA5-32E8496BE5E7}"/>
              </a:ext>
            </a:extLst>
          </p:cNvPr>
          <p:cNvGrpSpPr/>
          <p:nvPr/>
        </p:nvGrpSpPr>
        <p:grpSpPr>
          <a:xfrm>
            <a:off x="4880625" y="2324365"/>
            <a:ext cx="261264" cy="261264"/>
            <a:chOff x="7356108" y="1403702"/>
            <a:chExt cx="348352" cy="348352"/>
          </a:xfrm>
        </p:grpSpPr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FD1A4688-4735-45F4-8434-CD550A675015}"/>
                </a:ext>
              </a:extLst>
            </p:cNvPr>
            <p:cNvSpPr/>
            <p:nvPr/>
          </p:nvSpPr>
          <p:spPr>
            <a:xfrm>
              <a:off x="7378501" y="1430734"/>
              <a:ext cx="294288" cy="2942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8" name="Graphic 69" descr="Badge 1">
              <a:extLst>
                <a:ext uri="{FF2B5EF4-FFF2-40B4-BE49-F238E27FC236}">
                  <a16:creationId xmlns="" xmlns:a16="http://schemas.microsoft.com/office/drawing/2014/main" id="{AF537709-30E4-4CEF-AF8A-401BB61EB73F}"/>
                </a:ext>
              </a:extLst>
            </p:cNvPr>
            <p:cNvSpPr/>
            <p:nvPr/>
          </p:nvSpPr>
          <p:spPr>
            <a:xfrm>
              <a:off x="7356108" y="1403702"/>
              <a:ext cx="348352" cy="348352"/>
            </a:xfrm>
            <a:custGeom>
              <a:avLst/>
              <a:gdLst>
                <a:gd name="connsiteX0" fmla="*/ 174176 w 348352"/>
                <a:gd name="connsiteY0" fmla="*/ 0 h 348352"/>
                <a:gd name="connsiteX1" fmla="*/ 0 w 348352"/>
                <a:gd name="connsiteY1" fmla="*/ 174176 h 348352"/>
                <a:gd name="connsiteX2" fmla="*/ 174176 w 348352"/>
                <a:gd name="connsiteY2" fmla="*/ 348353 h 348352"/>
                <a:gd name="connsiteX3" fmla="*/ 348353 w 348352"/>
                <a:gd name="connsiteY3" fmla="*/ 174176 h 348352"/>
                <a:gd name="connsiteX4" fmla="*/ 348353 w 348352"/>
                <a:gd name="connsiteY4" fmla="*/ 174158 h 348352"/>
                <a:gd name="connsiteX5" fmla="*/ 174314 w 348352"/>
                <a:gd name="connsiteY5" fmla="*/ 0 h 348352"/>
                <a:gd name="connsiteX6" fmla="*/ 174176 w 348352"/>
                <a:gd name="connsiteY6" fmla="*/ 0 h 348352"/>
                <a:gd name="connsiteX7" fmla="*/ 193282 w 348352"/>
                <a:gd name="connsiteY7" fmla="*/ 248109 h 348352"/>
                <a:gd name="connsiteX8" fmla="*/ 166788 w 348352"/>
                <a:gd name="connsiteY8" fmla="*/ 248109 h 348352"/>
                <a:gd name="connsiteX9" fmla="*/ 166788 w 348352"/>
                <a:gd name="connsiteY9" fmla="*/ 121574 h 348352"/>
                <a:gd name="connsiteX10" fmla="*/ 159703 w 348352"/>
                <a:gd name="connsiteY10" fmla="*/ 125990 h 348352"/>
                <a:gd name="connsiteX11" fmla="*/ 152016 w 348352"/>
                <a:gd name="connsiteY11" fmla="*/ 129797 h 348352"/>
                <a:gd name="connsiteX12" fmla="*/ 143032 w 348352"/>
                <a:gd name="connsiteY12" fmla="*/ 132920 h 348352"/>
                <a:gd name="connsiteX13" fmla="*/ 132677 w 348352"/>
                <a:gd name="connsiteY13" fmla="*/ 135736 h 348352"/>
                <a:gd name="connsiteX14" fmla="*/ 132677 w 348352"/>
                <a:gd name="connsiteY14" fmla="*/ 114571 h 348352"/>
                <a:gd name="connsiteX15" fmla="*/ 139602 w 348352"/>
                <a:gd name="connsiteY15" fmla="*/ 112438 h 348352"/>
                <a:gd name="connsiteX16" fmla="*/ 145775 w 348352"/>
                <a:gd name="connsiteY16" fmla="*/ 110306 h 348352"/>
                <a:gd name="connsiteX17" fmla="*/ 151865 w 348352"/>
                <a:gd name="connsiteY17" fmla="*/ 107792 h 348352"/>
                <a:gd name="connsiteX18" fmla="*/ 157955 w 348352"/>
                <a:gd name="connsiteY18" fmla="*/ 105279 h 348352"/>
                <a:gd name="connsiteX19" fmla="*/ 163812 w 348352"/>
                <a:gd name="connsiteY19" fmla="*/ 102234 h 348352"/>
                <a:gd name="connsiteX20" fmla="*/ 169682 w 348352"/>
                <a:gd name="connsiteY20" fmla="*/ 99024 h 348352"/>
                <a:gd name="connsiteX21" fmla="*/ 175997 w 348352"/>
                <a:gd name="connsiteY21" fmla="*/ 95355 h 348352"/>
                <a:gd name="connsiteX22" fmla="*/ 182321 w 348352"/>
                <a:gd name="connsiteY22" fmla="*/ 91686 h 348352"/>
                <a:gd name="connsiteX23" fmla="*/ 193282 w 348352"/>
                <a:gd name="connsiteY23" fmla="*/ 91686 h 34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8352" h="348352">
                  <a:moveTo>
                    <a:pt x="174176" y="0"/>
                  </a:moveTo>
                  <a:cubicBezTo>
                    <a:pt x="77982" y="0"/>
                    <a:pt x="0" y="77982"/>
                    <a:pt x="0" y="174176"/>
                  </a:cubicBezTo>
                  <a:cubicBezTo>
                    <a:pt x="0" y="270371"/>
                    <a:pt x="77982" y="348353"/>
                    <a:pt x="174176" y="348353"/>
                  </a:cubicBezTo>
                  <a:cubicBezTo>
                    <a:pt x="270371" y="348353"/>
                    <a:pt x="348353" y="270371"/>
                    <a:pt x="348353" y="174176"/>
                  </a:cubicBezTo>
                  <a:cubicBezTo>
                    <a:pt x="348353" y="174171"/>
                    <a:pt x="348353" y="174164"/>
                    <a:pt x="348353" y="174158"/>
                  </a:cubicBezTo>
                  <a:cubicBezTo>
                    <a:pt x="348386" y="78006"/>
                    <a:pt x="270466" y="33"/>
                    <a:pt x="174314" y="0"/>
                  </a:cubicBezTo>
                  <a:cubicBezTo>
                    <a:pt x="174268" y="0"/>
                    <a:pt x="174222" y="0"/>
                    <a:pt x="174176" y="0"/>
                  </a:cubicBezTo>
                  <a:close/>
                  <a:moveTo>
                    <a:pt x="193282" y="248109"/>
                  </a:moveTo>
                  <a:lnTo>
                    <a:pt x="166788" y="248109"/>
                  </a:lnTo>
                  <a:lnTo>
                    <a:pt x="166788" y="121574"/>
                  </a:lnTo>
                  <a:cubicBezTo>
                    <a:pt x="164550" y="123102"/>
                    <a:pt x="162188" y="124574"/>
                    <a:pt x="159703" y="125990"/>
                  </a:cubicBezTo>
                  <a:cubicBezTo>
                    <a:pt x="157218" y="127410"/>
                    <a:pt x="154651" y="128681"/>
                    <a:pt x="152016" y="129797"/>
                  </a:cubicBezTo>
                  <a:cubicBezTo>
                    <a:pt x="149167" y="130916"/>
                    <a:pt x="146172" y="131957"/>
                    <a:pt x="143032" y="132920"/>
                  </a:cubicBezTo>
                  <a:cubicBezTo>
                    <a:pt x="139892" y="133883"/>
                    <a:pt x="136440" y="134822"/>
                    <a:pt x="132677" y="135736"/>
                  </a:cubicBezTo>
                  <a:lnTo>
                    <a:pt x="132677" y="114571"/>
                  </a:lnTo>
                  <a:cubicBezTo>
                    <a:pt x="135214" y="113858"/>
                    <a:pt x="137523" y="113148"/>
                    <a:pt x="139602" y="112438"/>
                  </a:cubicBezTo>
                  <a:cubicBezTo>
                    <a:pt x="141681" y="111729"/>
                    <a:pt x="143738" y="111018"/>
                    <a:pt x="145775" y="110306"/>
                  </a:cubicBezTo>
                  <a:cubicBezTo>
                    <a:pt x="147797" y="109494"/>
                    <a:pt x="149833" y="108659"/>
                    <a:pt x="151865" y="107792"/>
                  </a:cubicBezTo>
                  <a:cubicBezTo>
                    <a:pt x="153897" y="106926"/>
                    <a:pt x="155924" y="106095"/>
                    <a:pt x="157955" y="105279"/>
                  </a:cubicBezTo>
                  <a:cubicBezTo>
                    <a:pt x="159881" y="104264"/>
                    <a:pt x="161834" y="103249"/>
                    <a:pt x="163812" y="102234"/>
                  </a:cubicBezTo>
                  <a:cubicBezTo>
                    <a:pt x="165790" y="101219"/>
                    <a:pt x="167747" y="100149"/>
                    <a:pt x="169682" y="99024"/>
                  </a:cubicBezTo>
                  <a:cubicBezTo>
                    <a:pt x="171822" y="97911"/>
                    <a:pt x="173927" y="96688"/>
                    <a:pt x="175997" y="95355"/>
                  </a:cubicBezTo>
                  <a:cubicBezTo>
                    <a:pt x="178067" y="94022"/>
                    <a:pt x="180175" y="92799"/>
                    <a:pt x="182321" y="91686"/>
                  </a:cubicBezTo>
                  <a:lnTo>
                    <a:pt x="193282" y="91686"/>
                  </a:lnTo>
                  <a:close/>
                </a:path>
              </a:pathLst>
            </a:custGeom>
            <a:solidFill>
              <a:srgbClr val="F7931F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64" name="Title 1">
            <a:extLst>
              <a:ext uri="{FF2B5EF4-FFF2-40B4-BE49-F238E27FC236}">
                <a16:creationId xmlns="" xmlns:a16="http://schemas.microsoft.com/office/drawing/2014/main" id="{5619AE7E-8652-4096-BB91-4F73EC6F5092}"/>
              </a:ext>
            </a:extLst>
          </p:cNvPr>
          <p:cNvSpPr txBox="1">
            <a:spLocks/>
          </p:cNvSpPr>
          <p:nvPr/>
        </p:nvSpPr>
        <p:spPr>
          <a:xfrm>
            <a:off x="822960" y="990600"/>
            <a:ext cx="7543800" cy="835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ambria" pitchFamily="18" charset="0"/>
                <a:ea typeface="Cambria" pitchFamily="18" charset="0"/>
              </a:rPr>
              <a:t>Plagiarism-free (HELP)</a:t>
            </a:r>
            <a:endParaRPr lang="en-US" sz="4000" dirty="0">
              <a:solidFill>
                <a:srgbClr val="26262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Date Placeholder 3">
            <a:extLst>
              <a:ext uri="{FF2B5EF4-FFF2-40B4-BE49-F238E27FC236}">
                <a16:creationId xmlns="" xmlns:a16="http://schemas.microsoft.com/office/drawing/2014/main" id="{63A92EBF-BC06-44C2-9CF2-67E08C5C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66" name="Slide Number Placeholder 4">
            <a:extLst>
              <a:ext uri="{FF2B5EF4-FFF2-40B4-BE49-F238E27FC236}">
                <a16:creationId xmlns="" xmlns:a16="http://schemas.microsoft.com/office/drawing/2014/main" id="{011E5D0C-43F7-42D0-B38E-22B71E9C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9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103E59AE-44F8-4FB9-BF05-C888FE3E1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</a:rPr>
              <a:t>Journals vs Conferences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752F38C-F560-47AA-90AD-209F39C041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194563F-A66F-4B71-9C8D-5610CF13D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403595A-19F1-44C4-8C24-6E498B5F72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6F15528-21DE-4FAA-801E-634DDDAF4B2B}" type="slidenum">
              <a:rPr lang="en-US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6019800"/>
            <a:ext cx="4052104" cy="2543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100" dirty="0">
                <a:solidFill>
                  <a:srgbClr val="FFFFFF"/>
                </a:solidFill>
                <a:latin typeface="Cambria" pitchFamily="18" charset="0"/>
                <a:ea typeface="Cambria" pitchFamily="18" charset="0"/>
              </a:rPr>
              <a:t>Source: (</a:t>
            </a:r>
            <a:r>
              <a:rPr lang="en-US" sz="1100" dirty="0">
                <a:latin typeface="Cambria" pitchFamily="18" charset="0"/>
                <a:ea typeface="Cambria" pitchFamily="18" charset="0"/>
              </a:rPr>
              <a:t>Source: </a:t>
            </a:r>
            <a:r>
              <a:rPr lang="en-US" sz="1100" dirty="0">
                <a:solidFill>
                  <a:srgbClr val="FFFFFF"/>
                </a:solidFill>
                <a:latin typeface="Cambria" pitchFamily="18" charset="0"/>
                <a:ea typeface="Cambria" pitchFamily="18" charset="0"/>
                <a:hlinkClick r:id="rId2"/>
              </a:rPr>
              <a:t>IEREK, 2018</a:t>
            </a:r>
            <a:r>
              <a:rPr lang="en-US" sz="1100" dirty="0">
                <a:solidFill>
                  <a:srgbClr val="FFFFFF"/>
                </a:solidFill>
                <a:latin typeface="Cambria" pitchFamily="18" charset="0"/>
                <a:ea typeface="Cambria" pitchFamily="18" charset="0"/>
              </a:rPr>
              <a:t>; </a:t>
            </a:r>
            <a:r>
              <a:rPr lang="en-US" sz="1100" dirty="0">
                <a:solidFill>
                  <a:srgbClr val="FFFFFF"/>
                </a:solidFill>
                <a:latin typeface="Cambria" pitchFamily="18" charset="0"/>
                <a:ea typeface="Cambria" pitchFamily="18" charset="0"/>
                <a:hlinkClick r:id="rId3"/>
              </a:rPr>
              <a:t>IEEE Communications Society, 2021</a:t>
            </a:r>
            <a:r>
              <a:rPr lang="en-US" sz="1100" dirty="0">
                <a:solidFill>
                  <a:srgbClr val="FFFFFF"/>
                </a:solidFill>
                <a:latin typeface="Cambria" pitchFamily="18" charset="0"/>
                <a:ea typeface="Cambria" pitchFamily="18" charset="0"/>
              </a:rPr>
              <a:t>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64647137"/>
              </p:ext>
            </p:extLst>
          </p:nvPr>
        </p:nvGraphicFramePr>
        <p:xfrm>
          <a:off x="475059" y="938699"/>
          <a:ext cx="5182793" cy="4653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8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16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07">
                <a:tc>
                  <a:txBody>
                    <a:bodyPr/>
                    <a:lstStyle/>
                    <a:p>
                      <a:endParaRPr lang="en-IN" sz="15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Cambria" pitchFamily="18" charset="0"/>
                          <a:ea typeface="Cambria" pitchFamily="18" charset="0"/>
                        </a:rPr>
                        <a:t>Journal Paper</a:t>
                      </a:r>
                      <a:endParaRPr lang="en-IN" sz="150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Cambria" pitchFamily="18" charset="0"/>
                          <a:ea typeface="Cambria" pitchFamily="18" charset="0"/>
                        </a:rPr>
                        <a:t>Conference Paper</a:t>
                      </a:r>
                      <a:endParaRPr lang="en-IN" sz="150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00117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ambria" pitchFamily="18" charset="0"/>
                          <a:ea typeface="Cambria" pitchFamily="18" charset="0"/>
                        </a:rPr>
                        <a:t>Definition</a:t>
                      </a:r>
                      <a:endParaRPr lang="en-IN" sz="15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 anchor="ctr"/>
                </a:tc>
                <a:tc>
                  <a:txBody>
                    <a:bodyPr/>
                    <a:lstStyle/>
                    <a:p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Article </a:t>
                      </a:r>
                      <a:r>
                        <a:rPr lang="en-IN" sz="1500" kern="1200" baseline="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in a</a:t>
                      </a:r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periodical publication that focuses on a particular</a:t>
                      </a:r>
                      <a:r>
                        <a:rPr lang="en-IN" sz="1500" kern="1200" baseline="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discipline</a:t>
                      </a:r>
                      <a:endParaRPr lang="en-IN" sz="15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 anchor="ctr"/>
                </a:tc>
                <a:tc>
                  <a:txBody>
                    <a:bodyPr/>
                    <a:lstStyle/>
                    <a:p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Article submitted to</a:t>
                      </a:r>
                      <a:r>
                        <a:rPr lang="en-IN" sz="1500" kern="1200" baseline="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</a:t>
                      </a:r>
                      <a:r>
                        <a:rPr lang="en-IN" sz="15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a venue where scholars, researchers, professors, and academics meet to discuss research and developments in a particular field</a:t>
                      </a:r>
                      <a:endParaRPr lang="en-IN" sz="15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5942">
                <a:tc>
                  <a:txBody>
                    <a:bodyPr/>
                    <a:lstStyle/>
                    <a:p>
                      <a:r>
                        <a:rPr lang="en-US" sz="1500" b="1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Size</a:t>
                      </a:r>
                      <a:endParaRPr lang="en-IN" sz="15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</a:txBody>
                  <a:tcPr marL="90296" marR="90296" marT="45149" marB="45149" anchor="ctr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Broad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 and detailed </a:t>
                      </a:r>
                      <a:endParaRPr lang="en-IN" sz="1500" kern="1200" dirty="0">
                        <a:solidFill>
                          <a:schemeClr val="dk1"/>
                        </a:solidFill>
                        <a:latin typeface="Cambria" pitchFamily="18" charset="0"/>
                        <a:ea typeface="Cambria" pitchFamily="18" charset="0"/>
                        <a:cs typeface="+mn-cs"/>
                      </a:endParaRPr>
                    </a:p>
                  </a:txBody>
                  <a:tcPr marL="90296" marR="90296" marT="45149" marB="45149" anchor="ctr"/>
                </a:tc>
                <a:tc>
                  <a:txBody>
                    <a:bodyPr/>
                    <a:lstStyle/>
                    <a:p>
                      <a:r>
                        <a:rPr lang="en-IN" sz="1500" kern="1200">
                          <a:solidFill>
                            <a:schemeClr val="dk1"/>
                          </a:solidFill>
                          <a:latin typeface="Cambria" pitchFamily="18" charset="0"/>
                          <a:ea typeface="Cambria" pitchFamily="18" charset="0"/>
                          <a:cs typeface="+mn-cs"/>
                        </a:rPr>
                        <a:t>Short and concise </a:t>
                      </a:r>
                    </a:p>
                  </a:txBody>
                  <a:tcPr marL="90296" marR="90296" marT="45149" marB="4514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5942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ambria" pitchFamily="18" charset="0"/>
                          <a:ea typeface="Cambria" pitchFamily="18" charset="0"/>
                        </a:rPr>
                        <a:t>Acceptance Period</a:t>
                      </a:r>
                      <a:endParaRPr lang="en-IN" sz="15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Flexible and longer time period</a:t>
                      </a:r>
                      <a:endParaRPr lang="en-IN" sz="15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ambria" pitchFamily="18" charset="0"/>
                          <a:ea typeface="Cambria" pitchFamily="18" charset="0"/>
                        </a:rPr>
                        <a:t>Fixed and short time period</a:t>
                      </a:r>
                      <a:endParaRPr lang="en-IN" sz="15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50447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ambria" pitchFamily="18" charset="0"/>
                          <a:ea typeface="Cambria" pitchFamily="18" charset="0"/>
                        </a:rPr>
                        <a:t>Published at</a:t>
                      </a:r>
                      <a:endParaRPr lang="en-IN" sz="15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90296" marR="90296" marT="45149" marB="4514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latin typeface="Cambria" pitchFamily="18" charset="0"/>
                          <a:ea typeface="Cambria" pitchFamily="18" charset="0"/>
                        </a:rPr>
                        <a:t>Open or closed access journal </a:t>
                      </a:r>
                    </a:p>
                  </a:txBody>
                  <a:tcPr marL="90296" marR="90296" marT="45149" marB="4514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latin typeface="Cambria" pitchFamily="18" charset="0"/>
                          <a:ea typeface="Cambria" pitchFamily="18" charset="0"/>
                        </a:rPr>
                        <a:t>Conference proceedings book or online proceedings repository</a:t>
                      </a:r>
                    </a:p>
                  </a:txBody>
                  <a:tcPr marL="90296" marR="90296" marT="45149" marB="45149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18D2D35B-EBE7-4FDE-9D00-B544A2F2EC34}"/>
              </a:ext>
            </a:extLst>
          </p:cNvPr>
          <p:cNvSpPr txBox="1">
            <a:spLocks/>
          </p:cNvSpPr>
          <p:nvPr/>
        </p:nvSpPr>
        <p:spPr>
          <a:xfrm>
            <a:off x="685800" y="5715000"/>
            <a:ext cx="7543801" cy="35422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itchFamily="18" charset="0"/>
                <a:ea typeface="Cambria" pitchFamily="18" charset="0"/>
              </a:rPr>
              <a:t>Top Journals e.g., IEEE, Springer, Journal of the ACM, SIAM Journal on Computing etc.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90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CA383A3-C131-4453-A6C6-68E71FB0BFFB}"/>
              </a:ext>
            </a:extLst>
          </p:cNvPr>
          <p:cNvGrpSpPr/>
          <p:nvPr/>
        </p:nvGrpSpPr>
        <p:grpSpPr>
          <a:xfrm>
            <a:off x="2314942" y="3962401"/>
            <a:ext cx="1521403" cy="1342103"/>
            <a:chOff x="2072805" y="4220378"/>
            <a:chExt cx="2028537" cy="1789471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6F34C1AF-2EFB-4D40-8A4C-9AECDFDA0389}"/>
                </a:ext>
              </a:extLst>
            </p:cNvPr>
            <p:cNvSpPr/>
            <p:nvPr/>
          </p:nvSpPr>
          <p:spPr>
            <a:xfrm flipH="1">
              <a:off x="2072805" y="4426857"/>
              <a:ext cx="261200" cy="1376516"/>
            </a:xfrm>
            <a:custGeom>
              <a:avLst/>
              <a:gdLst>
                <a:gd name="connsiteX0" fmla="*/ 47601 w 364944"/>
                <a:gd name="connsiteY0" fmla="*/ 0 h 1376516"/>
                <a:gd name="connsiteX1" fmla="*/ 0 w 364944"/>
                <a:gd name="connsiteY1" fmla="*/ 0 h 1376516"/>
                <a:gd name="connsiteX2" fmla="*/ 0 w 364944"/>
                <a:gd name="connsiteY2" fmla="*/ 1376516 h 1376516"/>
                <a:gd name="connsiteX3" fmla="*/ 364944 w 364944"/>
                <a:gd name="connsiteY3" fmla="*/ 1376516 h 13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44" h="1376516">
                  <a:moveTo>
                    <a:pt x="47601" y="0"/>
                  </a:moveTo>
                  <a:lnTo>
                    <a:pt x="0" y="0"/>
                  </a:lnTo>
                  <a:lnTo>
                    <a:pt x="0" y="1376516"/>
                  </a:lnTo>
                  <a:lnTo>
                    <a:pt x="364944" y="137651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63C1CDA6-1B8F-4358-8BF1-A7A45526E79C}"/>
                </a:ext>
              </a:extLst>
            </p:cNvPr>
            <p:cNvSpPr/>
            <p:nvPr/>
          </p:nvSpPr>
          <p:spPr>
            <a:xfrm>
              <a:off x="2311871" y="4220378"/>
              <a:ext cx="1789471" cy="178947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0E4D2C04-B364-422E-8030-AF2C21E166F2}"/>
                </a:ext>
              </a:extLst>
            </p:cNvPr>
            <p:cNvSpPr/>
            <p:nvPr/>
          </p:nvSpPr>
          <p:spPr>
            <a:xfrm>
              <a:off x="2311871" y="4220378"/>
              <a:ext cx="1789471" cy="387392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1C57A3D-2347-4A74-9C2F-948846C98581}"/>
              </a:ext>
            </a:extLst>
          </p:cNvPr>
          <p:cNvSpPr txBox="1"/>
          <p:nvPr/>
        </p:nvSpPr>
        <p:spPr>
          <a:xfrm>
            <a:off x="2600570" y="4390104"/>
            <a:ext cx="1137824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4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structuring options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19BA1B3-4DE9-4C3C-87AE-9706D07D2FC0}"/>
              </a:ext>
            </a:extLst>
          </p:cNvPr>
          <p:cNvGrpSpPr/>
          <p:nvPr/>
        </p:nvGrpSpPr>
        <p:grpSpPr>
          <a:xfrm>
            <a:off x="6022397" y="2133601"/>
            <a:ext cx="1521403" cy="1342103"/>
            <a:chOff x="6003774" y="1639528"/>
            <a:chExt cx="2028537" cy="1789471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6952C32-1AF4-4A33-8B39-207CBFCECEB3}"/>
                </a:ext>
              </a:extLst>
            </p:cNvPr>
            <p:cNvSpPr/>
            <p:nvPr/>
          </p:nvSpPr>
          <p:spPr>
            <a:xfrm flipH="1">
              <a:off x="6003774" y="1846005"/>
              <a:ext cx="261200" cy="1376516"/>
            </a:xfrm>
            <a:custGeom>
              <a:avLst/>
              <a:gdLst>
                <a:gd name="connsiteX0" fmla="*/ 47601 w 364944"/>
                <a:gd name="connsiteY0" fmla="*/ 0 h 1376516"/>
                <a:gd name="connsiteX1" fmla="*/ 0 w 364944"/>
                <a:gd name="connsiteY1" fmla="*/ 0 h 1376516"/>
                <a:gd name="connsiteX2" fmla="*/ 0 w 364944"/>
                <a:gd name="connsiteY2" fmla="*/ 1376516 h 1376516"/>
                <a:gd name="connsiteX3" fmla="*/ 364944 w 364944"/>
                <a:gd name="connsiteY3" fmla="*/ 1376516 h 13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44" h="1376516">
                  <a:moveTo>
                    <a:pt x="47601" y="0"/>
                  </a:moveTo>
                  <a:lnTo>
                    <a:pt x="0" y="0"/>
                  </a:lnTo>
                  <a:lnTo>
                    <a:pt x="0" y="1376516"/>
                  </a:lnTo>
                  <a:lnTo>
                    <a:pt x="364944" y="137651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A5574B89-C42B-4BD1-BD91-F45CFE7A7E6D}"/>
                </a:ext>
              </a:extLst>
            </p:cNvPr>
            <p:cNvSpPr/>
            <p:nvPr/>
          </p:nvSpPr>
          <p:spPr>
            <a:xfrm>
              <a:off x="6242840" y="1639528"/>
              <a:ext cx="1789471" cy="17894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90B0371-580F-4ECE-B135-46E9C3AA487B}"/>
                </a:ext>
              </a:extLst>
            </p:cNvPr>
            <p:cNvSpPr/>
            <p:nvPr/>
          </p:nvSpPr>
          <p:spPr>
            <a:xfrm>
              <a:off x="6242840" y="1639528"/>
              <a:ext cx="1789471" cy="387392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7EA1D08-DDE7-492D-A550-16FD6EA3E71A}"/>
              </a:ext>
            </a:extLst>
          </p:cNvPr>
          <p:cNvSpPr txBox="1"/>
          <p:nvPr/>
        </p:nvSpPr>
        <p:spPr>
          <a:xfrm>
            <a:off x="6312137" y="2678321"/>
            <a:ext cx="1137824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4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Bibliographic support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ADCB21E-4845-4D86-9D5B-334F9B365B8C}"/>
              </a:ext>
            </a:extLst>
          </p:cNvPr>
          <p:cNvGrpSpPr/>
          <p:nvPr/>
        </p:nvGrpSpPr>
        <p:grpSpPr>
          <a:xfrm>
            <a:off x="3559070" y="2133600"/>
            <a:ext cx="1521403" cy="1342104"/>
            <a:chOff x="3383128" y="1639528"/>
            <a:chExt cx="2028537" cy="1789472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018155E2-4FD7-434F-A36F-55389CEC1A86}"/>
                </a:ext>
              </a:extLst>
            </p:cNvPr>
            <p:cNvSpPr/>
            <p:nvPr/>
          </p:nvSpPr>
          <p:spPr>
            <a:xfrm flipH="1">
              <a:off x="3383128" y="1846005"/>
              <a:ext cx="261200" cy="1376516"/>
            </a:xfrm>
            <a:custGeom>
              <a:avLst/>
              <a:gdLst>
                <a:gd name="connsiteX0" fmla="*/ 47601 w 364944"/>
                <a:gd name="connsiteY0" fmla="*/ 0 h 1376516"/>
                <a:gd name="connsiteX1" fmla="*/ 0 w 364944"/>
                <a:gd name="connsiteY1" fmla="*/ 0 h 1376516"/>
                <a:gd name="connsiteX2" fmla="*/ 0 w 364944"/>
                <a:gd name="connsiteY2" fmla="*/ 1376516 h 1376516"/>
                <a:gd name="connsiteX3" fmla="*/ 364944 w 364944"/>
                <a:gd name="connsiteY3" fmla="*/ 1376516 h 13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44" h="1376516">
                  <a:moveTo>
                    <a:pt x="47601" y="0"/>
                  </a:moveTo>
                  <a:lnTo>
                    <a:pt x="0" y="0"/>
                  </a:lnTo>
                  <a:lnTo>
                    <a:pt x="0" y="1376516"/>
                  </a:lnTo>
                  <a:lnTo>
                    <a:pt x="364944" y="137651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2FC554B9-4D1A-4C41-A0D3-2C0F20919506}"/>
                </a:ext>
              </a:extLst>
            </p:cNvPr>
            <p:cNvSpPr/>
            <p:nvPr/>
          </p:nvSpPr>
          <p:spPr>
            <a:xfrm>
              <a:off x="3622194" y="1639529"/>
              <a:ext cx="1789471" cy="17894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D319237-070C-4DEF-B0DA-6A8A845E4DD6}"/>
                </a:ext>
              </a:extLst>
            </p:cNvPr>
            <p:cNvSpPr/>
            <p:nvPr/>
          </p:nvSpPr>
          <p:spPr>
            <a:xfrm>
              <a:off x="3622194" y="1639528"/>
              <a:ext cx="1789471" cy="387392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C33D5D5-C0A0-4069-ACF9-8EEA65A7CF91}"/>
              </a:ext>
            </a:extLst>
          </p:cNvPr>
          <p:cNvSpPr txBox="1"/>
          <p:nvPr/>
        </p:nvSpPr>
        <p:spPr>
          <a:xfrm>
            <a:off x="3841734" y="2678318"/>
            <a:ext cx="1137824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4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Uniformity of style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3BF760C9-4138-4249-9FE0-D414823CA351}"/>
              </a:ext>
            </a:extLst>
          </p:cNvPr>
          <p:cNvGrpSpPr/>
          <p:nvPr/>
        </p:nvGrpSpPr>
        <p:grpSpPr>
          <a:xfrm>
            <a:off x="7241597" y="3962400"/>
            <a:ext cx="1521403" cy="1342103"/>
            <a:chOff x="4693451" y="4220378"/>
            <a:chExt cx="2028537" cy="1789471"/>
          </a:xfrm>
        </p:grpSpPr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E53881A0-E229-443B-AB75-87D7BE578A07}"/>
                </a:ext>
              </a:extLst>
            </p:cNvPr>
            <p:cNvSpPr/>
            <p:nvPr/>
          </p:nvSpPr>
          <p:spPr>
            <a:xfrm flipH="1">
              <a:off x="4693451" y="4426855"/>
              <a:ext cx="261200" cy="1376516"/>
            </a:xfrm>
            <a:custGeom>
              <a:avLst/>
              <a:gdLst>
                <a:gd name="connsiteX0" fmla="*/ 47601 w 364944"/>
                <a:gd name="connsiteY0" fmla="*/ 0 h 1376516"/>
                <a:gd name="connsiteX1" fmla="*/ 0 w 364944"/>
                <a:gd name="connsiteY1" fmla="*/ 0 h 1376516"/>
                <a:gd name="connsiteX2" fmla="*/ 0 w 364944"/>
                <a:gd name="connsiteY2" fmla="*/ 1376516 h 1376516"/>
                <a:gd name="connsiteX3" fmla="*/ 364944 w 364944"/>
                <a:gd name="connsiteY3" fmla="*/ 1376516 h 13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44" h="1376516">
                  <a:moveTo>
                    <a:pt x="47601" y="0"/>
                  </a:moveTo>
                  <a:lnTo>
                    <a:pt x="0" y="0"/>
                  </a:lnTo>
                  <a:lnTo>
                    <a:pt x="0" y="1376516"/>
                  </a:lnTo>
                  <a:lnTo>
                    <a:pt x="364944" y="137651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0D98153D-D44E-4F46-859A-7DFC754289C7}"/>
                </a:ext>
              </a:extLst>
            </p:cNvPr>
            <p:cNvSpPr/>
            <p:nvPr/>
          </p:nvSpPr>
          <p:spPr>
            <a:xfrm>
              <a:off x="4932517" y="4220378"/>
              <a:ext cx="1789471" cy="17894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33BE385F-D0C8-4A8E-B774-932282BC9DB5}"/>
                </a:ext>
              </a:extLst>
            </p:cNvPr>
            <p:cNvSpPr/>
            <p:nvPr/>
          </p:nvSpPr>
          <p:spPr>
            <a:xfrm>
              <a:off x="4932517" y="4220378"/>
              <a:ext cx="1789471" cy="387392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ACA3C64-146C-446E-A54F-8630A26C3883}"/>
              </a:ext>
            </a:extLst>
          </p:cNvPr>
          <p:cNvSpPr txBox="1"/>
          <p:nvPr/>
        </p:nvSpPr>
        <p:spPr>
          <a:xfrm>
            <a:off x="7531335" y="4390104"/>
            <a:ext cx="1137824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4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Hi-level extensibility features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C2717B7-B625-4FEE-8E41-E9BC8328ADC1}"/>
              </a:ext>
            </a:extLst>
          </p:cNvPr>
          <p:cNvGrpSpPr/>
          <p:nvPr/>
        </p:nvGrpSpPr>
        <p:grpSpPr>
          <a:xfrm>
            <a:off x="4778269" y="3962401"/>
            <a:ext cx="1521403" cy="1342103"/>
            <a:chOff x="4693451" y="4220378"/>
            <a:chExt cx="2028537" cy="1789471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599A3575-0DA1-4328-9DED-570711054ACD}"/>
                </a:ext>
              </a:extLst>
            </p:cNvPr>
            <p:cNvSpPr/>
            <p:nvPr/>
          </p:nvSpPr>
          <p:spPr>
            <a:xfrm flipH="1">
              <a:off x="4693451" y="4426855"/>
              <a:ext cx="261200" cy="1376516"/>
            </a:xfrm>
            <a:custGeom>
              <a:avLst/>
              <a:gdLst>
                <a:gd name="connsiteX0" fmla="*/ 47601 w 364944"/>
                <a:gd name="connsiteY0" fmla="*/ 0 h 1376516"/>
                <a:gd name="connsiteX1" fmla="*/ 0 w 364944"/>
                <a:gd name="connsiteY1" fmla="*/ 0 h 1376516"/>
                <a:gd name="connsiteX2" fmla="*/ 0 w 364944"/>
                <a:gd name="connsiteY2" fmla="*/ 1376516 h 1376516"/>
                <a:gd name="connsiteX3" fmla="*/ 364944 w 364944"/>
                <a:gd name="connsiteY3" fmla="*/ 1376516 h 13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44" h="1376516">
                  <a:moveTo>
                    <a:pt x="47601" y="0"/>
                  </a:moveTo>
                  <a:lnTo>
                    <a:pt x="0" y="0"/>
                  </a:lnTo>
                  <a:lnTo>
                    <a:pt x="0" y="1376516"/>
                  </a:lnTo>
                  <a:lnTo>
                    <a:pt x="364944" y="137651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6B7358A6-7399-4C24-B60A-074792BDA1AB}"/>
                </a:ext>
              </a:extLst>
            </p:cNvPr>
            <p:cNvSpPr/>
            <p:nvPr/>
          </p:nvSpPr>
          <p:spPr>
            <a:xfrm>
              <a:off x="4932517" y="4220378"/>
              <a:ext cx="1789471" cy="17894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348BEC5-F76A-4DA1-8323-FBB604B6428F}"/>
                </a:ext>
              </a:extLst>
            </p:cNvPr>
            <p:cNvSpPr/>
            <p:nvPr/>
          </p:nvSpPr>
          <p:spPr>
            <a:xfrm>
              <a:off x="4932517" y="4220378"/>
              <a:ext cx="1789471" cy="387392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15D3524-8716-430A-8FD5-FADF99A530D5}"/>
              </a:ext>
            </a:extLst>
          </p:cNvPr>
          <p:cNvSpPr txBox="1"/>
          <p:nvPr/>
        </p:nvSpPr>
        <p:spPr>
          <a:xfrm>
            <a:off x="5059709" y="4390105"/>
            <a:ext cx="1137824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4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 tracking</a:t>
            </a:r>
          </a:p>
        </p:txBody>
      </p:sp>
      <p:sp>
        <p:nvSpPr>
          <p:cNvPr id="57" name="Title 1">
            <a:extLst>
              <a:ext uri="{FF2B5EF4-FFF2-40B4-BE49-F238E27FC236}">
                <a16:creationId xmlns="" xmlns:a16="http://schemas.microsoft.com/office/drawing/2014/main" id="{D3BCB2AE-B95B-42C4-9765-8D9DAB383121}"/>
              </a:ext>
            </a:extLst>
          </p:cNvPr>
          <p:cNvSpPr txBox="1">
            <a:spLocks/>
          </p:cNvSpPr>
          <p:nvPr/>
        </p:nvSpPr>
        <p:spPr>
          <a:xfrm>
            <a:off x="822960" y="990600"/>
            <a:ext cx="7586402" cy="835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LaTeX</a:t>
            </a: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Smart Engineered System for document preparation system</a:t>
            </a:r>
            <a:endParaRPr lang="en-US" sz="4000" dirty="0">
              <a:solidFill>
                <a:srgbClr val="26262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Date Placeholder 3">
            <a:extLst>
              <a:ext uri="{FF2B5EF4-FFF2-40B4-BE49-F238E27FC236}">
                <a16:creationId xmlns="" xmlns:a16="http://schemas.microsoft.com/office/drawing/2014/main" id="{B80A0739-2594-4BF2-997B-B044E329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9" name="Slide Number Placeholder 4">
            <a:extLst>
              <a:ext uri="{FF2B5EF4-FFF2-40B4-BE49-F238E27FC236}">
                <a16:creationId xmlns="" xmlns:a16="http://schemas.microsoft.com/office/drawing/2014/main" id="{92180582-FB5E-4E2F-8A11-35E27F5B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2050" name="Picture 2" descr="Stickman On Computer Images, Stock Photos &amp; Vectors | Shutterstock">
            <a:extLst>
              <a:ext uri="{FF2B5EF4-FFF2-40B4-BE49-F238E27FC236}">
                <a16:creationId xmlns="" xmlns:a16="http://schemas.microsoft.com/office/drawing/2014/main" id="{F980B3E0-2CAF-4155-B3DB-DF5B39021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96" t="-946" r="5464" b="7308"/>
          <a:stretch/>
        </p:blipFill>
        <p:spPr bwMode="auto">
          <a:xfrm>
            <a:off x="76200" y="4169737"/>
            <a:ext cx="2107661" cy="1926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0A97733-BE7E-49F9-A5F1-BB70BB5AE053}"/>
              </a:ext>
            </a:extLst>
          </p:cNvPr>
          <p:cNvSpPr/>
          <p:nvPr/>
        </p:nvSpPr>
        <p:spPr>
          <a:xfrm>
            <a:off x="2199707" y="5705791"/>
            <a:ext cx="6359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“You take care of writing, and we’ll take care of presentation.”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9FDF952B-A9ED-44D5-AB8D-7A22807D66D8}"/>
              </a:ext>
            </a:extLst>
          </p:cNvPr>
          <p:cNvSpPr/>
          <p:nvPr/>
        </p:nvSpPr>
        <p:spPr>
          <a:xfrm>
            <a:off x="6312137" y="6096000"/>
            <a:ext cx="2914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ambria" pitchFamily="18" charset="0"/>
                <a:ea typeface="Cambria" pitchFamily="18" charset="0"/>
              </a:rPr>
              <a:t>Source:</a:t>
            </a:r>
            <a:r>
              <a:rPr lang="en-IN" sz="1200" dirty="0">
                <a:latin typeface="Cambria" pitchFamily="18" charset="0"/>
                <a:ea typeface="Cambria" pitchFamily="18" charset="0"/>
                <a:hlinkClick r:id="rId4" action="ppaction://hlinkfile"/>
              </a:rPr>
              <a:t>(Research Science Institute, 2015)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98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EE1530B0-6F96-46C0-8B3E-3215CB756B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54910CF-1B56-45D3-960A-E89F7B3B91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Paper writing using LaTeX</a:t>
            </a:r>
            <a:endParaRPr lang="en-IN" sz="3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6669F804-A677-4B75-95F4-A5E4426FB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AutoShape 4" descr="Stick figure Microsoft PowerPoint PowerPoint animation, figures, hand,  presentation, cartoon png | PNGWing">
            <a:extLst>
              <a:ext uri="{FF2B5EF4-FFF2-40B4-BE49-F238E27FC236}">
                <a16:creationId xmlns="" xmlns:a16="http://schemas.microsoft.com/office/drawing/2014/main" id="{11DB04BB-63FE-4DED-8A86-680E64A786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="" xmlns:a16="http://schemas.microsoft.com/office/drawing/2014/main" id="{1D1B2965-98F9-4989-974D-033C5EE2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3177101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="" xmlns:a16="http://schemas.microsoft.com/office/drawing/2014/main" id="{D68D1C6F-A549-42E0-B4FF-D1CEC8BE70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LaTeX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: Main parts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FFAE55BF-0653-4C1F-BFEF-7A7F0C23F5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55726" y="5324758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NB: Include comments in simple language </a:t>
            </a:r>
            <a:endParaRPr lang="en-IN" sz="1400" dirty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B21DCC99-34BB-48C2-B1CB-48CC5348C4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FE367DBB-E1FC-4F53-AA72-E48EDA3F3F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/>
          <a:lstStyle/>
          <a:p>
            <a:pPr defTabSz="914400"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/>
          <a:lstStyle/>
          <a:p>
            <a:pPr defTabSz="914400">
              <a:spcAft>
                <a:spcPts val="600"/>
              </a:spcAft>
            </a:pPr>
            <a:fld id="{B6F15528-21DE-4FAA-801E-634DDDAF4B2B}" type="slidenum">
              <a:rPr lang="en-US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="" xmlns:a16="http://schemas.microsoft.com/office/drawing/2014/main" id="{3B4218E5-C18B-4384-9D41-CA0884EF7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44929331"/>
              </p:ext>
            </p:extLst>
          </p:nvPr>
        </p:nvGraphicFramePr>
        <p:xfrm>
          <a:off x="822960" y="1845733"/>
          <a:ext cx="2537015" cy="408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5F4FA2-5B2F-FC40-878D-3F59563D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Levels</a:t>
            </a:r>
            <a:endParaRPr lang="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48582D-8E39-664F-9669-1B4AC4EE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33600"/>
            <a:ext cx="7543801" cy="3735494"/>
          </a:xfrm>
        </p:spPr>
        <p:txBody>
          <a:bodyPr/>
          <a:lstStyle/>
          <a:p>
            <a:pPr marL="457200" indent="-457200"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1. Chapter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32688" lvl="2" indent="-457200"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1. 1 </a:t>
            </a:r>
            <a:r>
              <a:rPr 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98448" lvl="4" indent="-457200"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1.1.1 </a:t>
            </a:r>
            <a:r>
              <a:rPr lang="en-GB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Subsection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665760" lvl="6" indent="-457200"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1.1.1.1 </a:t>
            </a:r>
            <a:r>
              <a:rPr lang="en-GB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Subsubsection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608560" lvl="8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GB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Paragraph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608560" lvl="8" indent="0"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	    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GB" sz="1050" dirty="0">
                <a:latin typeface="Cambria" panose="02040503050406030204" pitchFamily="18" charset="0"/>
                <a:ea typeface="Cambria" panose="02040503050406030204" pitchFamily="18" charset="0"/>
              </a:rPr>
              <a:t>Subparagraph</a:t>
            </a:r>
            <a:endParaRPr lang="en-GB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3AF443-4871-5144-AB2B-D0E479D2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DDBBB2A-BB39-B540-873B-C8564C93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82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Packages : MikTeX</a:t>
            </a:r>
            <a:endParaRPr lang="en-IN" sz="3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1342" y="519176"/>
            <a:ext cx="5973515" cy="6053103"/>
          </a:xfrm>
        </p:spPr>
        <p:txBody>
          <a:bodyPr anchor="ctr">
            <a:no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\usepackage{}</a:t>
            </a:r>
          </a:p>
          <a:p>
            <a:pPr lvl="1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times : Time New Roman Font package</a:t>
            </a:r>
          </a:p>
          <a:p>
            <a:pPr lvl="1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graphicx : Images package</a:t>
            </a:r>
          </a:p>
          <a:p>
            <a:pPr lvl="2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\graphicpath{./images/}</a:t>
            </a:r>
          </a:p>
          <a:p>
            <a:pPr lvl="2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caption, subcaption : Multiimages</a:t>
            </a:r>
          </a:p>
          <a:p>
            <a:pPr lvl="1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algorithm , algopseudocode : Algorithm package</a:t>
            </a:r>
          </a:p>
          <a:p>
            <a:pPr lvl="1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listing : Code listing package</a:t>
            </a:r>
          </a:p>
          <a:p>
            <a:pPr lvl="2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xcolor : Different colors for keywords, constants, variables</a:t>
            </a:r>
          </a:p>
          <a:p>
            <a:pPr lvl="2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\definecolor</a:t>
            </a:r>
          </a:p>
          <a:p>
            <a:pPr lvl="1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biblatex : Bibliography style package</a:t>
            </a:r>
          </a:p>
          <a:p>
            <a:pPr lvl="1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ragged2e : Make the content justify aligned</a:t>
            </a:r>
          </a:p>
          <a:p>
            <a:pPr lvl="1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tabularx, multirow : Tables package</a:t>
            </a:r>
          </a:p>
          <a:p>
            <a:pPr lvl="1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babel : Language package</a:t>
            </a:r>
          </a:p>
          <a:p>
            <a:pPr lvl="2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[english] : for English language spell-checker</a:t>
            </a:r>
          </a:p>
          <a:p>
            <a:pPr lvl="1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setspacing : Line spacing package</a:t>
            </a:r>
          </a:p>
          <a:p>
            <a:pPr lvl="2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\onehalfspacing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Bibliography (.bib)</a:t>
            </a:r>
            <a:endParaRPr lang="en-IN" sz="31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="" xmlns:a16="http://schemas.microsoft.com/office/drawing/2014/main" id="{0A438EA5-3C3B-41A4-9969-6276F9EFA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61844569"/>
              </p:ext>
            </p:extLst>
          </p:nvPr>
        </p:nvGraphicFramePr>
        <p:xfrm>
          <a:off x="3556512" y="1786900"/>
          <a:ext cx="4732297" cy="446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="" xmlns:a16="http://schemas.microsoft.com/office/drawing/2014/main" id="{899059C8-5716-F649-804E-A48888BE8433}"/>
              </a:ext>
            </a:extLst>
          </p:cNvPr>
          <p:cNvSpPr/>
          <p:nvPr/>
        </p:nvSpPr>
        <p:spPr>
          <a:xfrm>
            <a:off x="4712876" y="785249"/>
            <a:ext cx="2076147" cy="200330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@TYPE{ID,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author = “”,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title = “”,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publisher = “”,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524810" cy="5646208"/>
          </a:xfrm>
        </p:spPr>
        <p:txBody>
          <a:bodyPr anchor="ctr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Getting Help</a:t>
            </a:r>
            <a:endParaRPr lang="en-IN" sz="3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5206488" cy="564620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ambria" pitchFamily="18" charset="0"/>
                <a:ea typeface="Cambria" pitchFamily="18" charset="0"/>
                <a:hlinkClick r:id="rId2"/>
              </a:rPr>
              <a:t>https://www.overleaf.com/learn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Cambria" pitchFamily="18" charset="0"/>
              <a:ea typeface="Cambria" pitchFamily="18" charset="0"/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ambria" pitchFamily="18" charset="0"/>
                <a:ea typeface="Cambria" pitchFamily="18" charset="0"/>
                <a:hlinkClick r:id="rId2"/>
              </a:rPr>
              <a:t>https://ctan.org/topic/latex-doc?lang=en</a:t>
            </a:r>
            <a:endParaRPr lang="en-IN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ambria" pitchFamily="18" charset="0"/>
                <a:ea typeface="Cambria" pitchFamily="18" charset="0"/>
                <a:hlinkClick r:id="rId3"/>
              </a:rPr>
              <a:t>http://www.docs.is.ed.ac.uk/skills/documents/3722/3722-2014.pdf</a:t>
            </a:r>
            <a:endParaRPr lang="en-IN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ambria" pitchFamily="18" charset="0"/>
                <a:ea typeface="Cambria" pitchFamily="18" charset="0"/>
                <a:hlinkClick r:id="rId4"/>
              </a:rPr>
              <a:t>https://en.wikibooks.org/wiki/LaTeX/Creating_Package_Documentation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5562600"/>
            <a:ext cx="4016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“ </a:t>
            </a:r>
            <a:r>
              <a:rPr lang="en-IN" sz="16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Google is always the best friend you have!”</a:t>
            </a:r>
            <a:endParaRPr lang="en-US" sz="1600" dirty="0">
              <a:solidFill>
                <a:srgbClr val="0070C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47362" cy="13038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Technical</a:t>
            </a:r>
            <a:r>
              <a:rPr lang="en-IN" sz="40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/ Research Writing…!!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="" xmlns:a16="http://schemas.microsoft.com/office/drawing/2014/main" id="{2A45D686-B6B9-4F0B-9AE0-48CE643B2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7824542"/>
              </p:ext>
            </p:extLst>
          </p:nvPr>
        </p:nvGraphicFramePr>
        <p:xfrm>
          <a:off x="3352800" y="1828800"/>
          <a:ext cx="5257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265952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“Publication has been extended far beyond our present ability to make real use of the record.” — Vannevar Bush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6047601"/>
            <a:ext cx="350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ambria" pitchFamily="18" charset="0"/>
                <a:ea typeface="Cambria" pitchFamily="18" charset="0"/>
              </a:rPr>
              <a:t>Source:</a:t>
            </a:r>
            <a:r>
              <a:rPr lang="en-IN" sz="1200" dirty="0">
                <a:latin typeface="Cambria" pitchFamily="18" charset="0"/>
                <a:ea typeface="Cambria" pitchFamily="18" charset="0"/>
                <a:hlinkClick r:id="rId8"/>
              </a:rPr>
              <a:t>(</a:t>
            </a:r>
            <a:r>
              <a:rPr lang="en-IN" sz="1200" dirty="0" err="1">
                <a:latin typeface="Cambria" pitchFamily="18" charset="0"/>
                <a:ea typeface="Cambria" pitchFamily="18" charset="0"/>
                <a:hlinkClick r:id="rId8"/>
              </a:rPr>
              <a:t>Odegaard</a:t>
            </a:r>
            <a:r>
              <a:rPr lang="en-IN" sz="1200" dirty="0">
                <a:latin typeface="Cambria" pitchFamily="18" charset="0"/>
                <a:ea typeface="Cambria" pitchFamily="18" charset="0"/>
                <a:hlinkClick r:id="rId8"/>
              </a:rPr>
              <a:t> Writing &amp; Research </a:t>
            </a:r>
            <a:r>
              <a:rPr lang="en-IN" sz="1200" dirty="0" err="1">
                <a:latin typeface="Cambria" pitchFamily="18" charset="0"/>
                <a:ea typeface="Cambria" pitchFamily="18" charset="0"/>
                <a:hlinkClick r:id="rId8"/>
              </a:rPr>
              <a:t>Center</a:t>
            </a:r>
            <a:r>
              <a:rPr lang="en-IN" sz="1200" dirty="0">
                <a:latin typeface="Cambria" pitchFamily="18" charset="0"/>
                <a:ea typeface="Cambria" pitchFamily="18" charset="0"/>
                <a:hlinkClick r:id="rId8"/>
              </a:rPr>
              <a:t>, </a:t>
            </a:r>
            <a:r>
              <a:rPr lang="en-IN" sz="1200" dirty="0" err="1">
                <a:latin typeface="Cambria" pitchFamily="18" charset="0"/>
                <a:ea typeface="Cambria" pitchFamily="18" charset="0"/>
                <a:hlinkClick r:id="rId8"/>
              </a:rPr>
              <a:t>n.d</a:t>
            </a:r>
            <a:r>
              <a:rPr lang="en-IN" sz="1200" dirty="0">
                <a:latin typeface="Cambria" pitchFamily="18" charset="0"/>
                <a:ea typeface="Cambria" pitchFamily="18" charset="0"/>
                <a:hlinkClick r:id="rId8"/>
              </a:rPr>
              <a:t>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59036AB9-523F-462C-B040-E9A32CC6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BE5A822D-88C4-41F2-866B-E1F1CA24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2050" name="Picture 2" descr="Stick Figure Thinking Vector Images (over 1,400)">
            <a:extLst>
              <a:ext uri="{FF2B5EF4-FFF2-40B4-BE49-F238E27FC236}">
                <a16:creationId xmlns="" xmlns:a16="http://schemas.microsoft.com/office/drawing/2014/main" id="{FAD97CF8-683A-45EF-846B-2EC7BD47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4" y="2514600"/>
            <a:ext cx="2807002" cy="2948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General Tips 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="" xmlns:a16="http://schemas.microsoft.com/office/drawing/2014/main" id="{BEE06DAD-5B86-4726-8C92-8C49D85CB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35804696"/>
              </p:ext>
            </p:extLst>
          </p:nvPr>
        </p:nvGraphicFramePr>
        <p:xfrm>
          <a:off x="736458" y="206154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EE1530B0-6F96-46C0-8B3E-3215CB756B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54910CF-1B56-45D3-960A-E89F7B3B91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IN" sz="3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669F804-A677-4B75-95F4-A5E4426FB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="" xmlns:a16="http://schemas.microsoft.com/office/drawing/2014/main" id="{6D713D39-69E9-476B-B7B4-928511F67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2897018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C2579DAE-C141-48DB-810E-C070C3008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02FD90C3-6350-4D5B-9738-6E94EDF30F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42" name="Picture 2" descr="Hand Drawn Concept Of Stickman With Business Text Thank You Vector Stock  Illustration - Download Image Now - iStock">
            <a:extLst>
              <a:ext uri="{FF2B5EF4-FFF2-40B4-BE49-F238E27FC236}">
                <a16:creationId xmlns="" xmlns:a16="http://schemas.microsoft.com/office/drawing/2014/main" id="{A5B15927-CD9A-4278-8450-DE570FEF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0403" y="643467"/>
            <a:ext cx="4343193" cy="505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103E59AE-44F8-4FB9-BF05-C888FE3E1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General Structure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752F38C-F560-47AA-90AD-209F39C041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194563F-A66F-4B71-9C8D-5610CF13D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403595A-19F1-44C4-8C24-6E498B5F72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="" xmlns:a16="http://schemas.microsoft.com/office/drawing/2014/main" id="{3C2BF8F0-BCF1-40CF-A868-6640DED53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25886072"/>
              </p:ext>
            </p:extLst>
          </p:nvPr>
        </p:nvGraphicFramePr>
        <p:xfrm>
          <a:off x="457200" y="639763"/>
          <a:ext cx="5417652" cy="5482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PLACING ORDERS - IMAGINE FACTORY - the avenue of the stars">
            <a:extLst>
              <a:ext uri="{FF2B5EF4-FFF2-40B4-BE49-F238E27FC236}">
                <a16:creationId xmlns="" xmlns:a16="http://schemas.microsoft.com/office/drawing/2014/main" id="{6ECBC31B-87CD-4A16-B0AD-96118B5B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08" y="3657600"/>
            <a:ext cx="2273233" cy="2464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5961218A-7803-4810-BD2B-68BD3305DFED}"/>
              </a:ext>
            </a:extLst>
          </p:cNvPr>
          <p:cNvSpPr/>
          <p:nvPr/>
        </p:nvSpPr>
        <p:spPr>
          <a:xfrm>
            <a:off x="3733800" y="5254806"/>
            <a:ext cx="465144" cy="633407"/>
          </a:xfrm>
          <a:custGeom>
            <a:avLst/>
            <a:gdLst>
              <a:gd name="connsiteX0" fmla="*/ 314679 w 629523"/>
              <a:gd name="connsiteY0" fmla="*/ 171450 h 857250"/>
              <a:gd name="connsiteX1" fmla="*/ 467079 w 629523"/>
              <a:gd name="connsiteY1" fmla="*/ 226028 h 857250"/>
              <a:gd name="connsiteX2" fmla="*/ 501845 w 629523"/>
              <a:gd name="connsiteY2" fmla="*/ 319183 h 857250"/>
              <a:gd name="connsiteX3" fmla="*/ 585189 w 629523"/>
              <a:gd name="connsiteY3" fmla="*/ 305276 h 857250"/>
              <a:gd name="connsiteX4" fmla="*/ 629004 w 629523"/>
              <a:gd name="connsiteY4" fmla="*/ 336614 h 857250"/>
              <a:gd name="connsiteX5" fmla="*/ 597667 w 629523"/>
              <a:gd name="connsiteY5" fmla="*/ 380428 h 857250"/>
              <a:gd name="connsiteX6" fmla="*/ 483367 w 629523"/>
              <a:gd name="connsiteY6" fmla="*/ 399478 h 857250"/>
              <a:gd name="connsiteX7" fmla="*/ 477080 w 629523"/>
              <a:gd name="connsiteY7" fmla="*/ 400050 h 857250"/>
              <a:gd name="connsiteX8" fmla="*/ 441457 w 629523"/>
              <a:gd name="connsiteY8" fmla="*/ 375285 h 857250"/>
              <a:gd name="connsiteX9" fmla="*/ 417930 w 629523"/>
              <a:gd name="connsiteY9" fmla="*/ 312420 h 857250"/>
              <a:gd name="connsiteX10" fmla="*/ 409929 w 629523"/>
              <a:gd name="connsiteY10" fmla="*/ 315944 h 857250"/>
              <a:gd name="connsiteX11" fmla="*/ 409929 w 629523"/>
              <a:gd name="connsiteY11" fmla="*/ 857250 h 857250"/>
              <a:gd name="connsiteX12" fmla="*/ 333729 w 629523"/>
              <a:gd name="connsiteY12" fmla="*/ 857250 h 857250"/>
              <a:gd name="connsiteX13" fmla="*/ 333729 w 629523"/>
              <a:gd name="connsiteY13" fmla="*/ 514350 h 857250"/>
              <a:gd name="connsiteX14" fmla="*/ 295629 w 629523"/>
              <a:gd name="connsiteY14" fmla="*/ 514350 h 857250"/>
              <a:gd name="connsiteX15" fmla="*/ 295629 w 629523"/>
              <a:gd name="connsiteY15" fmla="*/ 857250 h 857250"/>
              <a:gd name="connsiteX16" fmla="*/ 219429 w 629523"/>
              <a:gd name="connsiteY16" fmla="*/ 857250 h 857250"/>
              <a:gd name="connsiteX17" fmla="*/ 219429 w 629523"/>
              <a:gd name="connsiteY17" fmla="*/ 315849 h 857250"/>
              <a:gd name="connsiteX18" fmla="*/ 211904 w 629523"/>
              <a:gd name="connsiteY18" fmla="*/ 312515 h 857250"/>
              <a:gd name="connsiteX19" fmla="*/ 188473 w 629523"/>
              <a:gd name="connsiteY19" fmla="*/ 375285 h 857250"/>
              <a:gd name="connsiteX20" fmla="*/ 152754 w 629523"/>
              <a:gd name="connsiteY20" fmla="*/ 400050 h 857250"/>
              <a:gd name="connsiteX21" fmla="*/ 146468 w 629523"/>
              <a:gd name="connsiteY21" fmla="*/ 399478 h 857250"/>
              <a:gd name="connsiteX22" fmla="*/ 32168 w 629523"/>
              <a:gd name="connsiteY22" fmla="*/ 380428 h 857250"/>
              <a:gd name="connsiteX23" fmla="*/ 31471 w 629523"/>
              <a:gd name="connsiteY23" fmla="*/ 380312 h 857250"/>
              <a:gd name="connsiteX24" fmla="*/ 588 w 629523"/>
              <a:gd name="connsiteY24" fmla="*/ 336159 h 857250"/>
              <a:gd name="connsiteX25" fmla="*/ 44741 w 629523"/>
              <a:gd name="connsiteY25" fmla="*/ 305276 h 857250"/>
              <a:gd name="connsiteX26" fmla="*/ 128084 w 629523"/>
              <a:gd name="connsiteY26" fmla="*/ 319183 h 857250"/>
              <a:gd name="connsiteX27" fmla="*/ 163136 w 629523"/>
              <a:gd name="connsiteY27" fmla="*/ 226028 h 857250"/>
              <a:gd name="connsiteX28" fmla="*/ 314679 w 629523"/>
              <a:gd name="connsiteY28" fmla="*/ 171450 h 857250"/>
              <a:gd name="connsiteX29" fmla="*/ 314680 w 629523"/>
              <a:gd name="connsiteY29" fmla="*/ 0 h 857250"/>
              <a:gd name="connsiteX30" fmla="*/ 390880 w 629523"/>
              <a:gd name="connsiteY30" fmla="*/ 76200 h 857250"/>
              <a:gd name="connsiteX31" fmla="*/ 314680 w 629523"/>
              <a:gd name="connsiteY31" fmla="*/ 152400 h 857250"/>
              <a:gd name="connsiteX32" fmla="*/ 238480 w 629523"/>
              <a:gd name="connsiteY32" fmla="*/ 76200 h 857250"/>
              <a:gd name="connsiteX33" fmla="*/ 314680 w 629523"/>
              <a:gd name="connsiteY3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9523" h="857250">
                <a:moveTo>
                  <a:pt x="314679" y="171450"/>
                </a:moveTo>
                <a:cubicBezTo>
                  <a:pt x="373353" y="171450"/>
                  <a:pt x="449363" y="171450"/>
                  <a:pt x="467079" y="226028"/>
                </a:cubicBezTo>
                <a:cubicBezTo>
                  <a:pt x="467079" y="226885"/>
                  <a:pt x="501845" y="319183"/>
                  <a:pt x="501845" y="319183"/>
                </a:cubicBezTo>
                <a:lnTo>
                  <a:pt x="585189" y="305276"/>
                </a:lnTo>
                <a:cubicBezTo>
                  <a:pt x="605940" y="301836"/>
                  <a:pt x="625553" y="315864"/>
                  <a:pt x="629004" y="336614"/>
                </a:cubicBezTo>
                <a:cubicBezTo>
                  <a:pt x="632445" y="357365"/>
                  <a:pt x="618417" y="376978"/>
                  <a:pt x="597667" y="380428"/>
                </a:cubicBezTo>
                <a:lnTo>
                  <a:pt x="483367" y="399478"/>
                </a:lnTo>
                <a:cubicBezTo>
                  <a:pt x="481293" y="399858"/>
                  <a:pt x="479189" y="400049"/>
                  <a:pt x="477080" y="400050"/>
                </a:cubicBezTo>
                <a:cubicBezTo>
                  <a:pt x="461206" y="400022"/>
                  <a:pt x="447013" y="390155"/>
                  <a:pt x="441457" y="375285"/>
                </a:cubicBezTo>
                <a:lnTo>
                  <a:pt x="417930" y="312420"/>
                </a:lnTo>
                <a:cubicBezTo>
                  <a:pt x="415358" y="313658"/>
                  <a:pt x="412691" y="314801"/>
                  <a:pt x="409929" y="315944"/>
                </a:cubicBezTo>
                <a:lnTo>
                  <a:pt x="409929" y="857250"/>
                </a:lnTo>
                <a:lnTo>
                  <a:pt x="333729" y="857250"/>
                </a:lnTo>
                <a:lnTo>
                  <a:pt x="333729" y="514350"/>
                </a:lnTo>
                <a:lnTo>
                  <a:pt x="295629" y="514350"/>
                </a:lnTo>
                <a:lnTo>
                  <a:pt x="295629" y="857250"/>
                </a:lnTo>
                <a:lnTo>
                  <a:pt x="219429" y="857250"/>
                </a:lnTo>
                <a:lnTo>
                  <a:pt x="219429" y="315849"/>
                </a:lnTo>
                <a:lnTo>
                  <a:pt x="211904" y="312515"/>
                </a:lnTo>
                <a:lnTo>
                  <a:pt x="188473" y="375285"/>
                </a:lnTo>
                <a:cubicBezTo>
                  <a:pt x="182905" y="390188"/>
                  <a:pt x="168663" y="400062"/>
                  <a:pt x="152754" y="400050"/>
                </a:cubicBezTo>
                <a:cubicBezTo>
                  <a:pt x="150645" y="400049"/>
                  <a:pt x="148541" y="399858"/>
                  <a:pt x="146468" y="399478"/>
                </a:cubicBezTo>
                <a:lnTo>
                  <a:pt x="32168" y="380428"/>
                </a:lnTo>
                <a:cubicBezTo>
                  <a:pt x="31935" y="380391"/>
                  <a:pt x="31703" y="380353"/>
                  <a:pt x="31471" y="380312"/>
                </a:cubicBezTo>
                <a:cubicBezTo>
                  <a:pt x="10751" y="376648"/>
                  <a:pt x="-3077" y="356880"/>
                  <a:pt x="588" y="336159"/>
                </a:cubicBezTo>
                <a:cubicBezTo>
                  <a:pt x="4253" y="315438"/>
                  <a:pt x="24020" y="301612"/>
                  <a:pt x="44741" y="305276"/>
                </a:cubicBezTo>
                <a:lnTo>
                  <a:pt x="128084" y="319183"/>
                </a:lnTo>
                <a:cubicBezTo>
                  <a:pt x="128084" y="319183"/>
                  <a:pt x="163136" y="226885"/>
                  <a:pt x="163136" y="226028"/>
                </a:cubicBezTo>
                <a:cubicBezTo>
                  <a:pt x="180472" y="171450"/>
                  <a:pt x="256005" y="171450"/>
                  <a:pt x="314679" y="171450"/>
                </a:cubicBezTo>
                <a:close/>
                <a:moveTo>
                  <a:pt x="314680" y="0"/>
                </a:moveTo>
                <a:cubicBezTo>
                  <a:pt x="356764" y="0"/>
                  <a:pt x="390880" y="34116"/>
                  <a:pt x="390880" y="76200"/>
                </a:cubicBezTo>
                <a:cubicBezTo>
                  <a:pt x="390880" y="118284"/>
                  <a:pt x="356764" y="152400"/>
                  <a:pt x="314680" y="152400"/>
                </a:cubicBezTo>
                <a:cubicBezTo>
                  <a:pt x="272596" y="152400"/>
                  <a:pt x="238480" y="118284"/>
                  <a:pt x="238480" y="76200"/>
                </a:cubicBezTo>
                <a:cubicBezTo>
                  <a:pt x="238480" y="34116"/>
                  <a:pt x="272596" y="0"/>
                  <a:pt x="31468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320AD000-587F-4FE9-8D29-AA39D7342DD4}"/>
              </a:ext>
            </a:extLst>
          </p:cNvPr>
          <p:cNvSpPr/>
          <p:nvPr/>
        </p:nvSpPr>
        <p:spPr>
          <a:xfrm>
            <a:off x="685800" y="468727"/>
            <a:ext cx="552327" cy="369473"/>
          </a:xfrm>
          <a:custGeom>
            <a:avLst/>
            <a:gdLst>
              <a:gd name="connsiteX0" fmla="*/ 456412 w 790263"/>
              <a:gd name="connsiteY0" fmla="*/ 75635 h 528637"/>
              <a:gd name="connsiteX1" fmla="*/ 555948 w 790263"/>
              <a:gd name="connsiteY1" fmla="*/ 87630 h 528637"/>
              <a:gd name="connsiteX2" fmla="*/ 619765 w 790263"/>
              <a:gd name="connsiteY2" fmla="*/ 161925 h 528637"/>
              <a:gd name="connsiteX3" fmla="*/ 619765 w 790263"/>
              <a:gd name="connsiteY3" fmla="*/ 490537 h 528637"/>
              <a:gd name="connsiteX4" fmla="*/ 581665 w 790263"/>
              <a:gd name="connsiteY4" fmla="*/ 528637 h 528637"/>
              <a:gd name="connsiteX5" fmla="*/ 543565 w 790263"/>
              <a:gd name="connsiteY5" fmla="*/ 490537 h 528637"/>
              <a:gd name="connsiteX6" fmla="*/ 543565 w 790263"/>
              <a:gd name="connsiteY6" fmla="*/ 242887 h 528637"/>
              <a:gd name="connsiteX7" fmla="*/ 355923 w 790263"/>
              <a:gd name="connsiteY7" fmla="*/ 242887 h 528637"/>
              <a:gd name="connsiteX8" fmla="*/ 432123 w 790263"/>
              <a:gd name="connsiteY8" fmla="*/ 297180 h 528637"/>
              <a:gd name="connsiteX9" fmla="*/ 443553 w 790263"/>
              <a:gd name="connsiteY9" fmla="*/ 345757 h 528637"/>
              <a:gd name="connsiteX10" fmla="*/ 357828 w 790263"/>
              <a:gd name="connsiteY10" fmla="*/ 507682 h 528637"/>
              <a:gd name="connsiteX11" fmla="*/ 324490 w 790263"/>
              <a:gd name="connsiteY11" fmla="*/ 527685 h 528637"/>
              <a:gd name="connsiteX12" fmla="*/ 306393 w 790263"/>
              <a:gd name="connsiteY12" fmla="*/ 522922 h 528637"/>
              <a:gd name="connsiteX13" fmla="*/ 290200 w 790263"/>
              <a:gd name="connsiteY13" fmla="*/ 471487 h 528637"/>
              <a:gd name="connsiteX14" fmla="*/ 359733 w 790263"/>
              <a:gd name="connsiteY14" fmla="*/ 339090 h 528637"/>
              <a:gd name="connsiteX15" fmla="*/ 256863 w 790263"/>
              <a:gd name="connsiteY15" fmla="*/ 264795 h 528637"/>
              <a:gd name="connsiteX16" fmla="*/ 256863 w 790263"/>
              <a:gd name="connsiteY16" fmla="*/ 403860 h 528637"/>
              <a:gd name="connsiteX17" fmla="*/ 234955 w 790263"/>
              <a:gd name="connsiteY17" fmla="*/ 438150 h 528637"/>
              <a:gd name="connsiteX18" fmla="*/ 53980 w 790263"/>
              <a:gd name="connsiteY18" fmla="*/ 523875 h 528637"/>
              <a:gd name="connsiteX19" fmla="*/ 37788 w 790263"/>
              <a:gd name="connsiteY19" fmla="*/ 527685 h 528637"/>
              <a:gd name="connsiteX20" fmla="*/ 3498 w 790263"/>
              <a:gd name="connsiteY20" fmla="*/ 505777 h 528637"/>
              <a:gd name="connsiteX21" fmla="*/ 21595 w 790263"/>
              <a:gd name="connsiteY21" fmla="*/ 455295 h 528637"/>
              <a:gd name="connsiteX22" fmla="*/ 180663 w 790263"/>
              <a:gd name="connsiteY22" fmla="*/ 380047 h 528637"/>
              <a:gd name="connsiteX23" fmla="*/ 180663 w 790263"/>
              <a:gd name="connsiteY23" fmla="*/ 220027 h 528637"/>
              <a:gd name="connsiteX24" fmla="*/ 229240 w 790263"/>
              <a:gd name="connsiteY24" fmla="*/ 142875 h 528637"/>
              <a:gd name="connsiteX25" fmla="*/ 456412 w 790263"/>
              <a:gd name="connsiteY25" fmla="*/ 75635 h 528637"/>
              <a:gd name="connsiteX26" fmla="*/ 714063 w 790263"/>
              <a:gd name="connsiteY26" fmla="*/ 0 h 528637"/>
              <a:gd name="connsiteX27" fmla="*/ 790263 w 790263"/>
              <a:gd name="connsiteY27" fmla="*/ 76200 h 528637"/>
              <a:gd name="connsiteX28" fmla="*/ 714063 w 790263"/>
              <a:gd name="connsiteY28" fmla="*/ 152400 h 528637"/>
              <a:gd name="connsiteX29" fmla="*/ 637863 w 790263"/>
              <a:gd name="connsiteY29" fmla="*/ 76200 h 528637"/>
              <a:gd name="connsiteX30" fmla="*/ 714063 w 790263"/>
              <a:gd name="connsiteY30" fmla="*/ 0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90263" h="528637">
                <a:moveTo>
                  <a:pt x="456412" y="75635"/>
                </a:moveTo>
                <a:cubicBezTo>
                  <a:pt x="488439" y="74771"/>
                  <a:pt x="521896" y="78105"/>
                  <a:pt x="555948" y="87630"/>
                </a:cubicBezTo>
                <a:cubicBezTo>
                  <a:pt x="591190" y="93345"/>
                  <a:pt x="618813" y="124777"/>
                  <a:pt x="619765" y="161925"/>
                </a:cubicBezTo>
                <a:lnTo>
                  <a:pt x="619765" y="490537"/>
                </a:lnTo>
                <a:cubicBezTo>
                  <a:pt x="619765" y="511492"/>
                  <a:pt x="602620" y="528637"/>
                  <a:pt x="581665" y="528637"/>
                </a:cubicBezTo>
                <a:cubicBezTo>
                  <a:pt x="560710" y="528637"/>
                  <a:pt x="543565" y="511492"/>
                  <a:pt x="543565" y="490537"/>
                </a:cubicBezTo>
                <a:lnTo>
                  <a:pt x="543565" y="242887"/>
                </a:lnTo>
                <a:lnTo>
                  <a:pt x="355923" y="242887"/>
                </a:lnTo>
                <a:lnTo>
                  <a:pt x="432123" y="297180"/>
                </a:lnTo>
                <a:cubicBezTo>
                  <a:pt x="447363" y="307657"/>
                  <a:pt x="452125" y="328612"/>
                  <a:pt x="443553" y="345757"/>
                </a:cubicBezTo>
                <a:lnTo>
                  <a:pt x="357828" y="507682"/>
                </a:lnTo>
                <a:cubicBezTo>
                  <a:pt x="351160" y="520065"/>
                  <a:pt x="337825" y="527685"/>
                  <a:pt x="324490" y="527685"/>
                </a:cubicBezTo>
                <a:cubicBezTo>
                  <a:pt x="317823" y="527685"/>
                  <a:pt x="312108" y="525780"/>
                  <a:pt x="306393" y="522922"/>
                </a:cubicBezTo>
                <a:cubicBezTo>
                  <a:pt x="287343" y="513397"/>
                  <a:pt x="280675" y="490537"/>
                  <a:pt x="290200" y="471487"/>
                </a:cubicBezTo>
                <a:lnTo>
                  <a:pt x="359733" y="339090"/>
                </a:lnTo>
                <a:lnTo>
                  <a:pt x="256863" y="264795"/>
                </a:lnTo>
                <a:lnTo>
                  <a:pt x="256863" y="403860"/>
                </a:lnTo>
                <a:cubicBezTo>
                  <a:pt x="256863" y="418147"/>
                  <a:pt x="248290" y="431482"/>
                  <a:pt x="234955" y="438150"/>
                </a:cubicBezTo>
                <a:lnTo>
                  <a:pt x="53980" y="523875"/>
                </a:lnTo>
                <a:cubicBezTo>
                  <a:pt x="49218" y="526732"/>
                  <a:pt x="43503" y="527685"/>
                  <a:pt x="37788" y="527685"/>
                </a:cubicBezTo>
                <a:cubicBezTo>
                  <a:pt x="23500" y="527685"/>
                  <a:pt x="10165" y="519112"/>
                  <a:pt x="3498" y="505777"/>
                </a:cubicBezTo>
                <a:cubicBezTo>
                  <a:pt x="-5075" y="486727"/>
                  <a:pt x="2545" y="463867"/>
                  <a:pt x="21595" y="455295"/>
                </a:cubicBezTo>
                <a:lnTo>
                  <a:pt x="180663" y="380047"/>
                </a:lnTo>
                <a:lnTo>
                  <a:pt x="180663" y="220027"/>
                </a:lnTo>
                <a:cubicBezTo>
                  <a:pt x="180663" y="185737"/>
                  <a:pt x="200665" y="157162"/>
                  <a:pt x="229240" y="142875"/>
                </a:cubicBezTo>
                <a:cubicBezTo>
                  <a:pt x="277104" y="118586"/>
                  <a:pt x="360328" y="78224"/>
                  <a:pt x="456412" y="75635"/>
                </a:cubicBezTo>
                <a:close/>
                <a:moveTo>
                  <a:pt x="714063" y="0"/>
                </a:moveTo>
                <a:cubicBezTo>
                  <a:pt x="756147" y="0"/>
                  <a:pt x="790263" y="34116"/>
                  <a:pt x="790263" y="76200"/>
                </a:cubicBezTo>
                <a:cubicBezTo>
                  <a:pt x="790263" y="118284"/>
                  <a:pt x="756147" y="152400"/>
                  <a:pt x="714063" y="152400"/>
                </a:cubicBezTo>
                <a:cubicBezTo>
                  <a:pt x="671979" y="152400"/>
                  <a:pt x="637863" y="118284"/>
                  <a:pt x="637863" y="76200"/>
                </a:cubicBezTo>
                <a:cubicBezTo>
                  <a:pt x="637863" y="34116"/>
                  <a:pt x="671979" y="0"/>
                  <a:pt x="714063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340DC862-7E08-45C4-B71B-B74F4BB42B4D}"/>
              </a:ext>
            </a:extLst>
          </p:cNvPr>
          <p:cNvSpPr/>
          <p:nvPr/>
        </p:nvSpPr>
        <p:spPr>
          <a:xfrm flipH="1">
            <a:off x="2895600" y="1676400"/>
            <a:ext cx="533400" cy="609600"/>
          </a:xfrm>
          <a:custGeom>
            <a:avLst/>
            <a:gdLst>
              <a:gd name="connsiteX0" fmla="*/ 285750 w 719322"/>
              <a:gd name="connsiteY0" fmla="*/ 161925 h 819150"/>
              <a:gd name="connsiteX1" fmla="*/ 447675 w 719322"/>
              <a:gd name="connsiteY1" fmla="*/ 161925 h 819150"/>
              <a:gd name="connsiteX2" fmla="*/ 467678 w 719322"/>
              <a:gd name="connsiteY2" fmla="*/ 167640 h 819150"/>
              <a:gd name="connsiteX3" fmla="*/ 614363 w 719322"/>
              <a:gd name="connsiteY3" fmla="*/ 260032 h 819150"/>
              <a:gd name="connsiteX4" fmla="*/ 647700 w 719322"/>
              <a:gd name="connsiteY4" fmla="*/ 197168 h 819150"/>
              <a:gd name="connsiteX5" fmla="*/ 699135 w 719322"/>
              <a:gd name="connsiteY5" fmla="*/ 180975 h 819150"/>
              <a:gd name="connsiteX6" fmla="*/ 714375 w 719322"/>
              <a:gd name="connsiteY6" fmla="*/ 232410 h 819150"/>
              <a:gd name="connsiteX7" fmla="*/ 661988 w 719322"/>
              <a:gd name="connsiteY7" fmla="*/ 332423 h 819150"/>
              <a:gd name="connsiteX8" fmla="*/ 638175 w 719322"/>
              <a:gd name="connsiteY8" fmla="*/ 351473 h 819150"/>
              <a:gd name="connsiteX9" fmla="*/ 607695 w 719322"/>
              <a:gd name="connsiteY9" fmla="*/ 346710 h 819150"/>
              <a:gd name="connsiteX10" fmla="*/ 497205 w 719322"/>
              <a:gd name="connsiteY10" fmla="*/ 277177 h 819150"/>
              <a:gd name="connsiteX11" fmla="*/ 400050 w 719322"/>
              <a:gd name="connsiteY11" fmla="*/ 458153 h 819150"/>
              <a:gd name="connsiteX12" fmla="*/ 492443 w 719322"/>
              <a:gd name="connsiteY12" fmla="*/ 543878 h 819150"/>
              <a:gd name="connsiteX13" fmla="*/ 504825 w 719322"/>
              <a:gd name="connsiteY13" fmla="*/ 573405 h 819150"/>
              <a:gd name="connsiteX14" fmla="*/ 495300 w 719322"/>
              <a:gd name="connsiteY14" fmla="*/ 782955 h 819150"/>
              <a:gd name="connsiteX15" fmla="*/ 457200 w 719322"/>
              <a:gd name="connsiteY15" fmla="*/ 819150 h 819150"/>
              <a:gd name="connsiteX16" fmla="*/ 455295 w 719322"/>
              <a:gd name="connsiteY16" fmla="*/ 819150 h 819150"/>
              <a:gd name="connsiteX17" fmla="*/ 420053 w 719322"/>
              <a:gd name="connsiteY17" fmla="*/ 779145 h 819150"/>
              <a:gd name="connsiteX18" fmla="*/ 428625 w 719322"/>
              <a:gd name="connsiteY18" fmla="*/ 587692 h 819150"/>
              <a:gd name="connsiteX19" fmla="*/ 319088 w 719322"/>
              <a:gd name="connsiteY19" fmla="*/ 485775 h 819150"/>
              <a:gd name="connsiteX20" fmla="*/ 252413 w 719322"/>
              <a:gd name="connsiteY20" fmla="*/ 608648 h 819150"/>
              <a:gd name="connsiteX21" fmla="*/ 219075 w 719322"/>
              <a:gd name="connsiteY21" fmla="*/ 628650 h 819150"/>
              <a:gd name="connsiteX22" fmla="*/ 38100 w 719322"/>
              <a:gd name="connsiteY22" fmla="*/ 628650 h 819150"/>
              <a:gd name="connsiteX23" fmla="*/ 0 w 719322"/>
              <a:gd name="connsiteY23" fmla="*/ 590550 h 819150"/>
              <a:gd name="connsiteX24" fmla="*/ 38100 w 719322"/>
              <a:gd name="connsiteY24" fmla="*/ 552450 h 819150"/>
              <a:gd name="connsiteX25" fmla="*/ 196215 w 719322"/>
              <a:gd name="connsiteY25" fmla="*/ 552450 h 819150"/>
              <a:gd name="connsiteX26" fmla="*/ 364808 w 719322"/>
              <a:gd name="connsiteY26" fmla="*/ 238125 h 819150"/>
              <a:gd name="connsiteX27" fmla="*/ 308610 w 719322"/>
              <a:gd name="connsiteY27" fmla="*/ 238125 h 819150"/>
              <a:gd name="connsiteX28" fmla="*/ 257175 w 719322"/>
              <a:gd name="connsiteY28" fmla="*/ 332423 h 819150"/>
              <a:gd name="connsiteX29" fmla="*/ 223838 w 719322"/>
              <a:gd name="connsiteY29" fmla="*/ 352425 h 819150"/>
              <a:gd name="connsiteX30" fmla="*/ 205740 w 719322"/>
              <a:gd name="connsiteY30" fmla="*/ 347663 h 819150"/>
              <a:gd name="connsiteX31" fmla="*/ 190500 w 719322"/>
              <a:gd name="connsiteY31" fmla="*/ 296227 h 819150"/>
              <a:gd name="connsiteX32" fmla="*/ 252413 w 719322"/>
              <a:gd name="connsiteY32" fmla="*/ 181928 h 819150"/>
              <a:gd name="connsiteX33" fmla="*/ 285750 w 719322"/>
              <a:gd name="connsiteY33" fmla="*/ 161925 h 819150"/>
              <a:gd name="connsiteX34" fmla="*/ 514351 w 719322"/>
              <a:gd name="connsiteY34" fmla="*/ 0 h 819150"/>
              <a:gd name="connsiteX35" fmla="*/ 590551 w 719322"/>
              <a:gd name="connsiteY35" fmla="*/ 76200 h 819150"/>
              <a:gd name="connsiteX36" fmla="*/ 514351 w 719322"/>
              <a:gd name="connsiteY36" fmla="*/ 152400 h 819150"/>
              <a:gd name="connsiteX37" fmla="*/ 438151 w 719322"/>
              <a:gd name="connsiteY37" fmla="*/ 76200 h 819150"/>
              <a:gd name="connsiteX38" fmla="*/ 514351 w 719322"/>
              <a:gd name="connsiteY38" fmla="*/ 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19322" h="819150">
                <a:moveTo>
                  <a:pt x="285750" y="161925"/>
                </a:moveTo>
                <a:lnTo>
                  <a:pt x="447675" y="161925"/>
                </a:lnTo>
                <a:cubicBezTo>
                  <a:pt x="455295" y="161925"/>
                  <a:pt x="461963" y="163830"/>
                  <a:pt x="467678" y="167640"/>
                </a:cubicBezTo>
                <a:lnTo>
                  <a:pt x="614363" y="260032"/>
                </a:lnTo>
                <a:lnTo>
                  <a:pt x="647700" y="197168"/>
                </a:lnTo>
                <a:cubicBezTo>
                  <a:pt x="657225" y="178118"/>
                  <a:pt x="680085" y="171450"/>
                  <a:pt x="699135" y="180975"/>
                </a:cubicBezTo>
                <a:cubicBezTo>
                  <a:pt x="718185" y="191453"/>
                  <a:pt x="724853" y="214313"/>
                  <a:pt x="714375" y="232410"/>
                </a:cubicBezTo>
                <a:lnTo>
                  <a:pt x="661988" y="332423"/>
                </a:lnTo>
                <a:cubicBezTo>
                  <a:pt x="657225" y="341948"/>
                  <a:pt x="648653" y="348615"/>
                  <a:pt x="638175" y="351473"/>
                </a:cubicBezTo>
                <a:cubicBezTo>
                  <a:pt x="627698" y="354330"/>
                  <a:pt x="616268" y="352425"/>
                  <a:pt x="607695" y="346710"/>
                </a:cubicBezTo>
                <a:lnTo>
                  <a:pt x="497205" y="277177"/>
                </a:lnTo>
                <a:lnTo>
                  <a:pt x="400050" y="458153"/>
                </a:lnTo>
                <a:lnTo>
                  <a:pt x="492443" y="543878"/>
                </a:lnTo>
                <a:cubicBezTo>
                  <a:pt x="501015" y="551498"/>
                  <a:pt x="505778" y="561975"/>
                  <a:pt x="504825" y="573405"/>
                </a:cubicBezTo>
                <a:lnTo>
                  <a:pt x="495300" y="782955"/>
                </a:lnTo>
                <a:cubicBezTo>
                  <a:pt x="494348" y="802958"/>
                  <a:pt x="477203" y="819150"/>
                  <a:pt x="457200" y="819150"/>
                </a:cubicBezTo>
                <a:cubicBezTo>
                  <a:pt x="456248" y="819150"/>
                  <a:pt x="456248" y="819150"/>
                  <a:pt x="455295" y="819150"/>
                </a:cubicBezTo>
                <a:cubicBezTo>
                  <a:pt x="434340" y="818198"/>
                  <a:pt x="418148" y="800100"/>
                  <a:pt x="420053" y="779145"/>
                </a:cubicBezTo>
                <a:lnTo>
                  <a:pt x="428625" y="587692"/>
                </a:lnTo>
                <a:lnTo>
                  <a:pt x="319088" y="485775"/>
                </a:lnTo>
                <a:lnTo>
                  <a:pt x="252413" y="608648"/>
                </a:lnTo>
                <a:cubicBezTo>
                  <a:pt x="245745" y="621030"/>
                  <a:pt x="233363" y="628650"/>
                  <a:pt x="219075" y="628650"/>
                </a:cubicBezTo>
                <a:lnTo>
                  <a:pt x="38100" y="628650"/>
                </a:lnTo>
                <a:cubicBezTo>
                  <a:pt x="17145" y="628650"/>
                  <a:pt x="0" y="611505"/>
                  <a:pt x="0" y="590550"/>
                </a:cubicBezTo>
                <a:cubicBezTo>
                  <a:pt x="0" y="569595"/>
                  <a:pt x="17145" y="552450"/>
                  <a:pt x="38100" y="552450"/>
                </a:cubicBezTo>
                <a:lnTo>
                  <a:pt x="196215" y="552450"/>
                </a:lnTo>
                <a:lnTo>
                  <a:pt x="364808" y="238125"/>
                </a:lnTo>
                <a:lnTo>
                  <a:pt x="308610" y="238125"/>
                </a:lnTo>
                <a:lnTo>
                  <a:pt x="257175" y="332423"/>
                </a:lnTo>
                <a:cubicBezTo>
                  <a:pt x="250508" y="344805"/>
                  <a:pt x="237172" y="352425"/>
                  <a:pt x="223838" y="352425"/>
                </a:cubicBezTo>
                <a:cubicBezTo>
                  <a:pt x="218122" y="352425"/>
                  <a:pt x="211455" y="350520"/>
                  <a:pt x="205740" y="347663"/>
                </a:cubicBezTo>
                <a:cubicBezTo>
                  <a:pt x="187643" y="338138"/>
                  <a:pt x="180023" y="314325"/>
                  <a:pt x="190500" y="296227"/>
                </a:cubicBezTo>
                <a:lnTo>
                  <a:pt x="252413" y="181928"/>
                </a:lnTo>
                <a:cubicBezTo>
                  <a:pt x="259080" y="169545"/>
                  <a:pt x="271463" y="161925"/>
                  <a:pt x="285750" y="161925"/>
                </a:cubicBezTo>
                <a:close/>
                <a:moveTo>
                  <a:pt x="514351" y="0"/>
                </a:moveTo>
                <a:cubicBezTo>
                  <a:pt x="556435" y="0"/>
                  <a:pt x="590551" y="34116"/>
                  <a:pt x="590551" y="76200"/>
                </a:cubicBezTo>
                <a:cubicBezTo>
                  <a:pt x="590551" y="118284"/>
                  <a:pt x="556435" y="152400"/>
                  <a:pt x="514351" y="152400"/>
                </a:cubicBezTo>
                <a:cubicBezTo>
                  <a:pt x="472267" y="152400"/>
                  <a:pt x="438151" y="118284"/>
                  <a:pt x="438151" y="76200"/>
                </a:cubicBezTo>
                <a:cubicBezTo>
                  <a:pt x="438151" y="34116"/>
                  <a:pt x="472267" y="0"/>
                  <a:pt x="514351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EF70FAC1-D44F-42C3-8F29-B358A6F80CD0}"/>
              </a:ext>
            </a:extLst>
          </p:cNvPr>
          <p:cNvSpPr/>
          <p:nvPr/>
        </p:nvSpPr>
        <p:spPr>
          <a:xfrm>
            <a:off x="2057400" y="3343111"/>
            <a:ext cx="409844" cy="628978"/>
          </a:xfrm>
          <a:custGeom>
            <a:avLst/>
            <a:gdLst>
              <a:gd name="connsiteX0" fmla="*/ 1145857 w 2131333"/>
              <a:gd name="connsiteY0" fmla="*/ 684609 h 3270910"/>
              <a:gd name="connsiteX1" fmla="*/ 1412094 w 2131333"/>
              <a:gd name="connsiteY1" fmla="*/ 844351 h 3270910"/>
              <a:gd name="connsiteX2" fmla="*/ 1636495 w 2131333"/>
              <a:gd name="connsiteY2" fmla="*/ 1361612 h 3270910"/>
              <a:gd name="connsiteX3" fmla="*/ 2028243 w 2131333"/>
              <a:gd name="connsiteY3" fmla="*/ 1490926 h 3270910"/>
              <a:gd name="connsiteX4" fmla="*/ 2123329 w 2131333"/>
              <a:gd name="connsiteY4" fmla="*/ 1684899 h 3270910"/>
              <a:gd name="connsiteX5" fmla="*/ 1978799 w 2131333"/>
              <a:gd name="connsiteY5" fmla="*/ 1787591 h 3270910"/>
              <a:gd name="connsiteX6" fmla="*/ 1929355 w 2131333"/>
              <a:gd name="connsiteY6" fmla="*/ 1779983 h 3270910"/>
              <a:gd name="connsiteX7" fmla="*/ 1472949 w 2131333"/>
              <a:gd name="connsiteY7" fmla="*/ 1627848 h 3270910"/>
              <a:gd name="connsiteX8" fmla="*/ 1381667 w 2131333"/>
              <a:gd name="connsiteY8" fmla="*/ 1544174 h 3270910"/>
              <a:gd name="connsiteX9" fmla="*/ 1309403 w 2131333"/>
              <a:gd name="connsiteY9" fmla="*/ 1376824 h 3270910"/>
              <a:gd name="connsiteX10" fmla="*/ 1214205 w 2131333"/>
              <a:gd name="connsiteY10" fmla="*/ 1852817 h 3270910"/>
              <a:gd name="connsiteX11" fmla="*/ 1218824 w 2131333"/>
              <a:gd name="connsiteY11" fmla="*/ 1850151 h 3270910"/>
              <a:gd name="connsiteX12" fmla="*/ 1538506 w 2131333"/>
              <a:gd name="connsiteY12" fmla="*/ 1880763 h 3270910"/>
              <a:gd name="connsiteX13" fmla="*/ 1674698 w 2131333"/>
              <a:gd name="connsiteY13" fmla="*/ 2025589 h 3270910"/>
              <a:gd name="connsiteX14" fmla="*/ 1701479 w 2131333"/>
              <a:gd name="connsiteY14" fmla="*/ 2754980 h 3270910"/>
              <a:gd name="connsiteX15" fmla="*/ 1626307 w 2131333"/>
              <a:gd name="connsiteY15" fmla="*/ 2890392 h 3270910"/>
              <a:gd name="connsiteX16" fmla="*/ 1554385 w 2131333"/>
              <a:gd name="connsiteY16" fmla="*/ 2910010 h 3270910"/>
              <a:gd name="connsiteX17" fmla="*/ 1396069 w 2131333"/>
              <a:gd name="connsiteY17" fmla="*/ 2764813 h 3270910"/>
              <a:gd name="connsiteX18" fmla="*/ 1372240 w 2131333"/>
              <a:gd name="connsiteY18" fmla="*/ 2169543 h 3270910"/>
              <a:gd name="connsiteX19" fmla="*/ 908892 w 2131333"/>
              <a:gd name="connsiteY19" fmla="*/ 2122170 h 3270910"/>
              <a:gd name="connsiteX20" fmla="*/ 830176 w 2131333"/>
              <a:gd name="connsiteY20" fmla="*/ 2502627 h 3270910"/>
              <a:gd name="connsiteX21" fmla="*/ 799749 w 2131333"/>
              <a:gd name="connsiteY21" fmla="*/ 2567285 h 3270910"/>
              <a:gd name="connsiteX22" fmla="*/ 267275 w 2131333"/>
              <a:gd name="connsiteY22" fmla="*/ 3213859 h 3270910"/>
              <a:gd name="connsiteX23" fmla="*/ 149369 w 2131333"/>
              <a:gd name="connsiteY23" fmla="*/ 3270910 h 3270910"/>
              <a:gd name="connsiteX24" fmla="*/ 54286 w 2131333"/>
              <a:gd name="connsiteY24" fmla="*/ 3236680 h 3270910"/>
              <a:gd name="connsiteX25" fmla="*/ 35269 w 2131333"/>
              <a:gd name="connsiteY25" fmla="*/ 3023691 h 3270910"/>
              <a:gd name="connsiteX26" fmla="*/ 544921 w 2131333"/>
              <a:gd name="connsiteY26" fmla="*/ 2403739 h 3270910"/>
              <a:gd name="connsiteX27" fmla="*/ 807356 w 2131333"/>
              <a:gd name="connsiteY27" fmla="*/ 1121998 h 3270910"/>
              <a:gd name="connsiteX28" fmla="*/ 647614 w 2131333"/>
              <a:gd name="connsiteY28" fmla="*/ 1182851 h 3270910"/>
              <a:gd name="connsiteX29" fmla="*/ 491675 w 2131333"/>
              <a:gd name="connsiteY29" fmla="*/ 1578405 h 3270910"/>
              <a:gd name="connsiteX30" fmla="*/ 350950 w 2131333"/>
              <a:gd name="connsiteY30" fmla="*/ 1673488 h 3270910"/>
              <a:gd name="connsiteX31" fmla="*/ 293899 w 2131333"/>
              <a:gd name="connsiteY31" fmla="*/ 1662078 h 3270910"/>
              <a:gd name="connsiteX32" fmla="*/ 210224 w 2131333"/>
              <a:gd name="connsiteY32" fmla="*/ 1464302 h 3270910"/>
              <a:gd name="connsiteX33" fmla="*/ 400395 w 2131333"/>
              <a:gd name="connsiteY33" fmla="*/ 1007896 h 3270910"/>
              <a:gd name="connsiteX34" fmla="*/ 484068 w 2131333"/>
              <a:gd name="connsiteY34" fmla="*/ 924221 h 3270910"/>
              <a:gd name="connsiteX35" fmla="*/ 1016543 w 2131333"/>
              <a:gd name="connsiteY35" fmla="*/ 715036 h 3270910"/>
              <a:gd name="connsiteX36" fmla="*/ 1145857 w 2131333"/>
              <a:gd name="connsiteY36" fmla="*/ 684609 h 3270910"/>
              <a:gd name="connsiteX37" fmla="*/ 1256157 w 2131333"/>
              <a:gd name="connsiteY37" fmla="*/ 0 h 3270910"/>
              <a:gd name="connsiteX38" fmla="*/ 1560428 w 2131333"/>
              <a:gd name="connsiteY38" fmla="*/ 304271 h 3270910"/>
              <a:gd name="connsiteX39" fmla="*/ 1256157 w 2131333"/>
              <a:gd name="connsiteY39" fmla="*/ 608542 h 3270910"/>
              <a:gd name="connsiteX40" fmla="*/ 951886 w 2131333"/>
              <a:gd name="connsiteY40" fmla="*/ 304271 h 3270910"/>
              <a:gd name="connsiteX41" fmla="*/ 1256157 w 2131333"/>
              <a:gd name="connsiteY41" fmla="*/ 0 h 327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31333" h="3270910">
                <a:moveTo>
                  <a:pt x="1145857" y="684609"/>
                </a:moveTo>
                <a:cubicBezTo>
                  <a:pt x="1259960" y="684609"/>
                  <a:pt x="1358847" y="749266"/>
                  <a:pt x="1412094" y="844351"/>
                </a:cubicBezTo>
                <a:cubicBezTo>
                  <a:pt x="1419701" y="859565"/>
                  <a:pt x="1636495" y="1361612"/>
                  <a:pt x="1636495" y="1361612"/>
                </a:cubicBezTo>
                <a:lnTo>
                  <a:pt x="2028243" y="1490926"/>
                </a:lnTo>
                <a:cubicBezTo>
                  <a:pt x="2108114" y="1517549"/>
                  <a:pt x="2149952" y="1605028"/>
                  <a:pt x="2123329" y="1684899"/>
                </a:cubicBezTo>
                <a:cubicBezTo>
                  <a:pt x="2100507" y="1745754"/>
                  <a:pt x="2043457" y="1787591"/>
                  <a:pt x="1978799" y="1787591"/>
                </a:cubicBezTo>
                <a:cubicBezTo>
                  <a:pt x="1959783" y="1787591"/>
                  <a:pt x="1944569" y="1783788"/>
                  <a:pt x="1929355" y="1779983"/>
                </a:cubicBezTo>
                <a:lnTo>
                  <a:pt x="1472949" y="1627848"/>
                </a:lnTo>
                <a:cubicBezTo>
                  <a:pt x="1431112" y="1612635"/>
                  <a:pt x="1400685" y="1582208"/>
                  <a:pt x="1381667" y="1544174"/>
                </a:cubicBezTo>
                <a:lnTo>
                  <a:pt x="1309403" y="1376824"/>
                </a:lnTo>
                <a:lnTo>
                  <a:pt x="1214205" y="1852817"/>
                </a:lnTo>
                <a:lnTo>
                  <a:pt x="1218824" y="1850151"/>
                </a:lnTo>
                <a:lnTo>
                  <a:pt x="1538506" y="1880763"/>
                </a:lnTo>
                <a:cubicBezTo>
                  <a:pt x="1611953" y="1886555"/>
                  <a:pt x="1670124" y="1949363"/>
                  <a:pt x="1674698" y="2025589"/>
                </a:cubicBezTo>
                <a:lnTo>
                  <a:pt x="1701479" y="2754980"/>
                </a:lnTo>
                <a:cubicBezTo>
                  <a:pt x="1703140" y="2810981"/>
                  <a:pt x="1672313" y="2863831"/>
                  <a:pt x="1626307" y="2890392"/>
                </a:cubicBezTo>
                <a:cubicBezTo>
                  <a:pt x="1603304" y="2903673"/>
                  <a:pt x="1579793" y="2908484"/>
                  <a:pt x="1554385" y="2910010"/>
                </a:cubicBezTo>
                <a:cubicBezTo>
                  <a:pt x="1469690" y="2915093"/>
                  <a:pt x="1401154" y="2849507"/>
                  <a:pt x="1396069" y="2764813"/>
                </a:cubicBezTo>
                <a:lnTo>
                  <a:pt x="1372240" y="2169543"/>
                </a:lnTo>
                <a:lnTo>
                  <a:pt x="908892" y="2122170"/>
                </a:lnTo>
                <a:lnTo>
                  <a:pt x="830176" y="2502627"/>
                </a:lnTo>
                <a:cubicBezTo>
                  <a:pt x="826373" y="2525447"/>
                  <a:pt x="814963" y="2548268"/>
                  <a:pt x="799749" y="2567285"/>
                </a:cubicBezTo>
                <a:lnTo>
                  <a:pt x="267275" y="3213859"/>
                </a:lnTo>
                <a:cubicBezTo>
                  <a:pt x="236848" y="3251893"/>
                  <a:pt x="195011" y="3270911"/>
                  <a:pt x="149369" y="3270910"/>
                </a:cubicBezTo>
                <a:cubicBezTo>
                  <a:pt x="115140" y="3270910"/>
                  <a:pt x="80908" y="3259500"/>
                  <a:pt x="54286" y="3236680"/>
                </a:cubicBezTo>
                <a:cubicBezTo>
                  <a:pt x="-10372" y="3183432"/>
                  <a:pt x="-17979" y="3088348"/>
                  <a:pt x="35269" y="3023691"/>
                </a:cubicBezTo>
                <a:lnTo>
                  <a:pt x="544921" y="2403739"/>
                </a:lnTo>
                <a:lnTo>
                  <a:pt x="807356" y="1121998"/>
                </a:lnTo>
                <a:lnTo>
                  <a:pt x="647614" y="1182851"/>
                </a:lnTo>
                <a:lnTo>
                  <a:pt x="491675" y="1578405"/>
                </a:lnTo>
                <a:cubicBezTo>
                  <a:pt x="468855" y="1639259"/>
                  <a:pt x="411804" y="1673488"/>
                  <a:pt x="350950" y="1673488"/>
                </a:cubicBezTo>
                <a:cubicBezTo>
                  <a:pt x="331933" y="1673488"/>
                  <a:pt x="312916" y="1669686"/>
                  <a:pt x="293899" y="1662078"/>
                </a:cubicBezTo>
                <a:cubicBezTo>
                  <a:pt x="214027" y="1631651"/>
                  <a:pt x="179797" y="1540370"/>
                  <a:pt x="210224" y="1464302"/>
                </a:cubicBezTo>
                <a:lnTo>
                  <a:pt x="400395" y="1007896"/>
                </a:lnTo>
                <a:cubicBezTo>
                  <a:pt x="415607" y="969863"/>
                  <a:pt x="446034" y="939436"/>
                  <a:pt x="484068" y="924221"/>
                </a:cubicBezTo>
                <a:lnTo>
                  <a:pt x="1016543" y="715036"/>
                </a:lnTo>
                <a:cubicBezTo>
                  <a:pt x="1054576" y="696018"/>
                  <a:pt x="1100218" y="684609"/>
                  <a:pt x="1145857" y="684609"/>
                </a:cubicBezTo>
                <a:close/>
                <a:moveTo>
                  <a:pt x="1256157" y="0"/>
                </a:moveTo>
                <a:cubicBezTo>
                  <a:pt x="1424201" y="0"/>
                  <a:pt x="1560428" y="136227"/>
                  <a:pt x="1560428" y="304271"/>
                </a:cubicBezTo>
                <a:cubicBezTo>
                  <a:pt x="1560428" y="472315"/>
                  <a:pt x="1424201" y="608542"/>
                  <a:pt x="1256157" y="608542"/>
                </a:cubicBezTo>
                <a:cubicBezTo>
                  <a:pt x="1088113" y="608542"/>
                  <a:pt x="951886" y="472315"/>
                  <a:pt x="951886" y="304271"/>
                </a:cubicBezTo>
                <a:cubicBezTo>
                  <a:pt x="951886" y="136227"/>
                  <a:pt x="1088113" y="0"/>
                  <a:pt x="1256157" y="0"/>
                </a:cubicBezTo>
                <a:close/>
              </a:path>
            </a:pathLst>
          </a:custGeom>
          <a:solidFill>
            <a:srgbClr val="000000"/>
          </a:solidFill>
          <a:ln w="3800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48733"/>
            <a:ext cx="7200897" cy="13038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="" xmlns:a16="http://schemas.microsoft.com/office/drawing/2014/main" id="{3C4322A9-BD58-4550-8A8E-6F10DC4E4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7497534"/>
              </p:ext>
            </p:extLst>
          </p:nvPr>
        </p:nvGraphicFramePr>
        <p:xfrm>
          <a:off x="685800" y="1066800"/>
          <a:ext cx="8305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5831701"/>
            <a:ext cx="2254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ambria" pitchFamily="18" charset="0"/>
                <a:ea typeface="Cambria" pitchFamily="18" charset="0"/>
              </a:rPr>
              <a:t>Source:</a:t>
            </a:r>
            <a:r>
              <a:rPr lang="en-US" sz="1200" dirty="0">
                <a:latin typeface="Cambria" pitchFamily="18" charset="0"/>
                <a:ea typeface="Cambria" pitchFamily="18" charset="0"/>
                <a:hlinkClick r:id="rId7"/>
              </a:rPr>
              <a:t>(Springer Nature, 2021)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 descr="KEDITEL Solution">
            <a:extLst>
              <a:ext uri="{FF2B5EF4-FFF2-40B4-BE49-F238E27FC236}">
                <a16:creationId xmlns="" xmlns:a16="http://schemas.microsoft.com/office/drawing/2014/main" id="{669DB76F-BA8F-46C0-B22D-1FD7B66E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048897"/>
            <a:ext cx="2888012" cy="28880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5943600"/>
            <a:ext cx="2254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ambria" pitchFamily="18" charset="0"/>
                <a:ea typeface="Cambria" pitchFamily="18" charset="0"/>
              </a:rPr>
              <a:t>Source:</a:t>
            </a:r>
            <a:r>
              <a:rPr lang="en-US" sz="1200" dirty="0">
                <a:latin typeface="Cambria" pitchFamily="18" charset="0"/>
                <a:ea typeface="Cambria" pitchFamily="18" charset="0"/>
                <a:hlinkClick r:id="rId2"/>
              </a:rPr>
              <a:t>(Springer Nature, 2021)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="" xmlns:a16="http://schemas.microsoft.com/office/drawing/2014/main" id="{ECF1C0A1-B6B5-41A6-81A1-E8128D8D1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5979510"/>
              </p:ext>
            </p:extLst>
          </p:nvPr>
        </p:nvGraphicFramePr>
        <p:xfrm>
          <a:off x="800100" y="1918334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C43EA687-4453-4AC4-9D5E-9563A406C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89862766"/>
              </p:ext>
            </p:extLst>
          </p:nvPr>
        </p:nvGraphicFramePr>
        <p:xfrm>
          <a:off x="152400" y="1828800"/>
          <a:ext cx="8839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5638800"/>
            <a:ext cx="2601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" pitchFamily="18" charset="0"/>
                <a:ea typeface="Cambria" pitchFamily="18" charset="0"/>
              </a:rPr>
              <a:t>Source:(HSRW Study Material, 2018)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13BCCAE5-A35B-4B66-A4A7-E23C34A403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987BDFB-DE64-4B56-B44F-45FAE19FA9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D7A74B5-8367-4A83-ABEC-0FCDDE97B1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CC184B0-C2C6-4BF0-B078-816C7AF959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5943600"/>
            <a:ext cx="2601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ambria" pitchFamily="18" charset="0"/>
                <a:ea typeface="Cambria" pitchFamily="18" charset="0"/>
              </a:rPr>
              <a:t>Source:(HSRW Study Material, 2018)</a:t>
            </a:r>
            <a:endParaRPr lang="en-IN" sz="1200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2057400" y="1905000"/>
          <a:ext cx="6248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434" name="Picture 2" descr="Stick Figure Cartoon - Stickman Has An Idea. Stock Illustration -  Illustration of basic, action: 126833924"/>
          <p:cNvPicPr>
            <a:picLocks noChangeAspect="1" noChangeArrowheads="1"/>
          </p:cNvPicPr>
          <p:nvPr/>
        </p:nvPicPr>
        <p:blipFill>
          <a:blip r:embed="rId7" cstate="print"/>
          <a:srcRect l="14484" r="11187" b="8000"/>
          <a:stretch>
            <a:fillRect/>
          </a:stretch>
        </p:blipFill>
        <p:spPr bwMode="auto">
          <a:xfrm>
            <a:off x="76200" y="2438400"/>
            <a:ext cx="1905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200897" cy="13038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Abstract : Tips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="" xmlns:a16="http://schemas.microsoft.com/office/drawing/2014/main" id="{F552ACEE-05F1-4F4E-8996-A0D6D3A11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70066673"/>
              </p:ext>
            </p:extLst>
          </p:nvPr>
        </p:nvGraphicFramePr>
        <p:xfrm>
          <a:off x="533400" y="2658252"/>
          <a:ext cx="7848600" cy="298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2FF5AE95-C91F-44A1-8BF3-A1D313EF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30.04.2021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="" xmlns:a16="http://schemas.microsoft.com/office/drawing/2014/main" id="{D3E004C6-C991-4A6F-AE2A-A4AB75AA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5867400"/>
            <a:ext cx="2514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 Source: (HSRW Study Material, 2018) </a:t>
            </a:r>
            <a:endParaRPr lang="en-IN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1531</Words>
  <Application>Microsoft Office PowerPoint</Application>
  <PresentationFormat>On-screen Show (4:3)</PresentationFormat>
  <Paragraphs>332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Retrospect</vt:lpstr>
      <vt:lpstr>Basics of   Technical Paper Writing</vt:lpstr>
      <vt:lpstr>Agenda</vt:lpstr>
      <vt:lpstr>Technical / Research Writing…!!</vt:lpstr>
      <vt:lpstr>General Structure</vt:lpstr>
      <vt:lpstr>Title</vt:lpstr>
      <vt:lpstr>Abstract</vt:lpstr>
      <vt:lpstr>Abstract</vt:lpstr>
      <vt:lpstr>Abstract</vt:lpstr>
      <vt:lpstr>Abstract : Tips</vt:lpstr>
      <vt:lpstr>Keywords</vt:lpstr>
      <vt:lpstr>Introduction</vt:lpstr>
      <vt:lpstr>Background/Related work/Literature review</vt:lpstr>
      <vt:lpstr>Materials and Methods </vt:lpstr>
      <vt:lpstr>Materials and Methods</vt:lpstr>
      <vt:lpstr>Results and Discussion</vt:lpstr>
      <vt:lpstr>Conclusion/Summary</vt:lpstr>
      <vt:lpstr>List of References / Bibliography</vt:lpstr>
      <vt:lpstr>APA citation vs MLA citation</vt:lpstr>
      <vt:lpstr>References</vt:lpstr>
      <vt:lpstr>Plagiarism</vt:lpstr>
      <vt:lpstr>Slide 21</vt:lpstr>
      <vt:lpstr>Journals vs Conferences</vt:lpstr>
      <vt:lpstr>Slide 23</vt:lpstr>
      <vt:lpstr>Paper writing using LaTeX</vt:lpstr>
      <vt:lpstr>LaTeX: Main parts </vt:lpstr>
      <vt:lpstr>Levels</vt:lpstr>
      <vt:lpstr>Packages : MikTeX</vt:lpstr>
      <vt:lpstr>Bibliography (.bib)</vt:lpstr>
      <vt:lpstr>Getting Help</vt:lpstr>
      <vt:lpstr>General Tips </vt:lpstr>
      <vt:lpstr>References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on Scientific Paper Writing</dc:title>
  <dc:creator>BITTY ARUN</dc:creator>
  <cp:lastModifiedBy>BITTY</cp:lastModifiedBy>
  <cp:revision>296</cp:revision>
  <dcterms:created xsi:type="dcterms:W3CDTF">2006-08-16T00:00:00Z</dcterms:created>
  <dcterms:modified xsi:type="dcterms:W3CDTF">2021-05-01T08:22:57Z</dcterms:modified>
</cp:coreProperties>
</file>