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theme" Target="theme/theme1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itle 1"/>
          <p:cNvSpPr/>
          <p:nvPr/>
        </p:nvSpPr>
        <p:spPr>
          <a:xfrm>
            <a:off x="1523880" y="3889137"/>
            <a:ext cx="9143280" cy="13126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Times New Roman"/>
              </a:rPr>
              <a:t>Project Presentation On</a:t>
            </a:r>
            <a:endParaRPr lang="en-IN" sz="5400" b="0" strike="noStrike" spc="-1">
              <a:latin typeface="Times New Roman"/>
            </a:endParaRPr>
          </a:p>
        </p:txBody>
      </p:sp>
      <p:sp>
        <p:nvSpPr>
          <p:cNvPr id="78" name="Subtitle 2"/>
          <p:cNvSpPr/>
          <p:nvPr/>
        </p:nvSpPr>
        <p:spPr>
          <a:xfrm>
            <a:off x="1523880" y="5355784"/>
            <a:ext cx="9143280" cy="14349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800" strike="noStrike" spc="-1" dirty="0">
                <a:solidFill>
                  <a:srgbClr val="000000"/>
                </a:solidFill>
                <a:latin typeface="Times New Roman"/>
              </a:rPr>
              <a:t>Train Ticket Reservation System</a:t>
            </a:r>
            <a:endParaRPr lang="en-IN" sz="4800" strike="noStrike" spc="-1">
              <a:latin typeface="Times New Roman"/>
            </a:endParaRPr>
          </a:p>
        </p:txBody>
      </p:sp>
      <p:sp>
        <p:nvSpPr>
          <p:cNvPr id="79" name="Picture 4"/>
          <p:cNvSpPr/>
          <p:nvPr/>
        </p:nvSpPr>
        <p:spPr>
          <a:xfrm>
            <a:off x="1690200" y="386280"/>
            <a:ext cx="8902800" cy="3766320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1DFFB-A006-4664-BA5D-F27A767A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Freeform 45"/>
          <p:cNvSpPr/>
          <p:nvPr/>
        </p:nvSpPr>
        <p:spPr>
          <a:xfrm>
            <a:off x="409680" y="1022400"/>
            <a:ext cx="708840" cy="209484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Freeform 46"/>
          <p:cNvSpPr/>
          <p:nvPr/>
        </p:nvSpPr>
        <p:spPr>
          <a:xfrm>
            <a:off x="409680" y="837720"/>
            <a:ext cx="402480" cy="170460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Freeform 47"/>
          <p:cNvSpPr/>
          <p:nvPr/>
        </p:nvSpPr>
        <p:spPr>
          <a:xfrm>
            <a:off x="644760" y="640800"/>
            <a:ext cx="167400" cy="171252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Freeform 44"/>
          <p:cNvSpPr/>
          <p:nvPr/>
        </p:nvSpPr>
        <p:spPr>
          <a:xfrm>
            <a:off x="11223360" y="635760"/>
            <a:ext cx="327960" cy="174168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17"/>
          <p:cNvSpPr/>
          <p:nvPr/>
        </p:nvSpPr>
        <p:spPr>
          <a:xfrm>
            <a:off x="644040" y="635760"/>
            <a:ext cx="10907280" cy="1540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Title 1"/>
          <p:cNvSpPr/>
          <p:nvPr/>
        </p:nvSpPr>
        <p:spPr>
          <a:xfrm>
            <a:off x="958680" y="800280"/>
            <a:ext cx="10263960" cy="12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PRESENTATION BY GROUP 1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7" name="Content Placeholder 2"/>
          <p:cNvSpPr/>
          <p:nvPr/>
        </p:nvSpPr>
        <p:spPr>
          <a:xfrm>
            <a:off x="1367640" y="2490480"/>
            <a:ext cx="9708120" cy="356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ABHISHEK YADAV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MANJUNATH DURGESH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NITIN KUMAR GAUR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PRATHIBHA VENKATESH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RATHAN PANCHAL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SUSHMA SURESH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 45"/>
          <p:cNvSpPr/>
          <p:nvPr/>
        </p:nvSpPr>
        <p:spPr>
          <a:xfrm>
            <a:off x="409680" y="1022400"/>
            <a:ext cx="708840" cy="209484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Freeform 46"/>
          <p:cNvSpPr/>
          <p:nvPr/>
        </p:nvSpPr>
        <p:spPr>
          <a:xfrm>
            <a:off x="409680" y="837720"/>
            <a:ext cx="402480" cy="170460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Freeform 47"/>
          <p:cNvSpPr/>
          <p:nvPr/>
        </p:nvSpPr>
        <p:spPr>
          <a:xfrm>
            <a:off x="644760" y="640800"/>
            <a:ext cx="167400" cy="171252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Freeform 44"/>
          <p:cNvSpPr/>
          <p:nvPr/>
        </p:nvSpPr>
        <p:spPr>
          <a:xfrm>
            <a:off x="11223360" y="635760"/>
            <a:ext cx="327960" cy="174168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Rectangle 32"/>
          <p:cNvSpPr/>
          <p:nvPr/>
        </p:nvSpPr>
        <p:spPr>
          <a:xfrm>
            <a:off x="644040" y="635760"/>
            <a:ext cx="10907280" cy="1540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itle 1"/>
          <p:cNvSpPr/>
          <p:nvPr/>
        </p:nvSpPr>
        <p:spPr>
          <a:xfrm>
            <a:off x="958680" y="800280"/>
            <a:ext cx="10263960" cy="12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OBJECTIVE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1367640" y="3912715"/>
            <a:ext cx="9708120" cy="26086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developed application consist registration page where passenger can register and login.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Passenger will be able to get train details.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the passenger details options.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the payment options.</a:t>
            </a:r>
            <a:endParaRPr lang="en-IN" sz="24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User will get ticket booking confirmation with ticket print.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owchart: Document 25"/>
          <p:cNvSpPr/>
          <p:nvPr/>
        </p:nvSpPr>
        <p:spPr>
          <a:xfrm>
            <a:off x="638280" y="0"/>
            <a:ext cx="3247200" cy="3399840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itle 1"/>
          <p:cNvSpPr/>
          <p:nvPr/>
        </p:nvSpPr>
        <p:spPr>
          <a:xfrm>
            <a:off x="838080" y="171000"/>
            <a:ext cx="2839320" cy="23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MVC ARCHITECTURE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98" name="Picture 2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4208040" y="1035360"/>
            <a:ext cx="7346880" cy="47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" name="Group 10"/>
          <p:cNvGrpSpPr/>
          <p:nvPr/>
        </p:nvGrpSpPr>
        <p:grpSpPr>
          <a:xfrm>
            <a:off x="409680" y="635760"/>
            <a:ext cx="11141640" cy="2481480"/>
            <a:chOff x="409680" y="635760"/>
            <a:chExt cx="11141640" cy="2481480"/>
          </a:xfrm>
        </p:grpSpPr>
        <p:sp>
          <p:nvSpPr>
            <p:cNvPr id="101" name="Freeform 44"/>
            <p:cNvSpPr/>
            <p:nvPr/>
          </p:nvSpPr>
          <p:spPr>
            <a:xfrm>
              <a:off x="11223360" y="635760"/>
              <a:ext cx="327960" cy="1741680"/>
            </a:xfrm>
            <a:custGeom>
              <a:avLst/>
              <a:gdLst/>
              <a:ahLst/>
              <a:cxnLst/>
              <a:rect l="l" t="t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eform 45"/>
            <p:cNvSpPr/>
            <p:nvPr/>
          </p:nvSpPr>
          <p:spPr>
            <a:xfrm>
              <a:off x="409680" y="1022400"/>
              <a:ext cx="708840" cy="2094840"/>
            </a:xfrm>
            <a:custGeom>
              <a:avLst/>
              <a:gdLst/>
              <a:ahLst/>
              <a:cxnLst/>
              <a:rect l="l" t="t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eform 46"/>
            <p:cNvSpPr/>
            <p:nvPr/>
          </p:nvSpPr>
          <p:spPr>
            <a:xfrm>
              <a:off x="409680" y="837720"/>
              <a:ext cx="402480" cy="1704600"/>
            </a:xfrm>
            <a:custGeom>
              <a:avLst/>
              <a:gdLst/>
              <a:ahLst/>
              <a:cxnLst/>
              <a:rect l="l" t="t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eform 47"/>
            <p:cNvSpPr/>
            <p:nvPr/>
          </p:nvSpPr>
          <p:spPr>
            <a:xfrm>
              <a:off x="644760" y="640800"/>
              <a:ext cx="167400" cy="1712520"/>
            </a:xfrm>
            <a:custGeom>
              <a:avLst/>
              <a:gdLst/>
              <a:ahLst/>
              <a:cxnLst/>
              <a:rect l="l" t="t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Rectangle 15"/>
            <p:cNvSpPr/>
            <p:nvPr/>
          </p:nvSpPr>
          <p:spPr>
            <a:xfrm>
              <a:off x="644040" y="635760"/>
              <a:ext cx="10907280" cy="1540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6" name="Title 1"/>
          <p:cNvSpPr/>
          <p:nvPr/>
        </p:nvSpPr>
        <p:spPr>
          <a:xfrm>
            <a:off x="1353600" y="759960"/>
            <a:ext cx="999936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 SOFTWARE TOOLS USED</a:t>
            </a:r>
            <a:endParaRPr lang="en-IN" sz="4000" b="0" strike="noStrike" spc="-1">
              <a:latin typeface="Arial"/>
            </a:endParaRPr>
          </a:p>
        </p:txBody>
      </p:sp>
      <p:grpSp>
        <p:nvGrpSpPr>
          <p:cNvPr id="107" name="Diagram1"/>
          <p:cNvGrpSpPr/>
          <p:nvPr/>
        </p:nvGrpSpPr>
        <p:grpSpPr>
          <a:xfrm>
            <a:off x="1422360" y="2499840"/>
            <a:ext cx="9506880" cy="3714120"/>
            <a:chOff x="1422360" y="2499840"/>
            <a:chExt cx="9506880" cy="3714120"/>
          </a:xfrm>
        </p:grpSpPr>
        <p:sp>
          <p:nvSpPr>
            <p:cNvPr id="108" name="Rectangle 107"/>
            <p:cNvSpPr/>
            <p:nvPr/>
          </p:nvSpPr>
          <p:spPr>
            <a:xfrm>
              <a:off x="1422360" y="2499840"/>
              <a:ext cx="9506880" cy="371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Rectangle 108"/>
            <p:cNvSpPr/>
            <p:nvPr/>
          </p:nvSpPr>
          <p:spPr>
            <a:xfrm>
              <a:off x="160812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 Web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74876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 Boot Dev Tools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889400" y="250128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Spring Data JPA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0812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Thymeleaf </a:t>
              </a:r>
              <a:endParaRPr lang="en-IN" sz="3000" b="0" strike="noStrike" spc="-1" dirty="0">
                <a:latin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74876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MariaDB  Driver </a:t>
              </a:r>
              <a:endParaRPr lang="en-IN" sz="3000" b="0" strike="noStrike" spc="-1"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889400" y="4500000"/>
              <a:ext cx="2854800" cy="1712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127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MySQL</a:t>
              </a:r>
              <a:endParaRPr lang="en-IN" sz="3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itle 1"/>
          <p:cNvSpPr/>
          <p:nvPr/>
        </p:nvSpPr>
        <p:spPr>
          <a:xfrm>
            <a:off x="1001520" y="170280"/>
            <a:ext cx="10178280" cy="13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Calibri Light"/>
              </a:rPr>
              <a:t>RESULTS</a:t>
            </a:r>
            <a:endParaRPr lang="en-IN" sz="5200" b="0" strike="noStrike" spc="-1">
              <a:latin typeface="Arial"/>
            </a:endParaRPr>
          </a:p>
        </p:txBody>
      </p:sp>
      <p:pic>
        <p:nvPicPr>
          <p:cNvPr id="117" name="Picture 7" descr="A screenshot of a video game&#10;&#10;Description automatically generated"/>
          <p:cNvPicPr/>
          <p:nvPr/>
        </p:nvPicPr>
        <p:blipFill>
          <a:blip r:embed="rId2"/>
          <a:srcRect l="6357"/>
          <a:stretch/>
        </p:blipFill>
        <p:spPr>
          <a:xfrm>
            <a:off x="360000" y="1498320"/>
            <a:ext cx="5907600" cy="26416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8" descr="Graphical user interface, text, application&#10;&#10;Description automatically generated"/>
          <p:cNvPicPr/>
          <p:nvPr/>
        </p:nvPicPr>
        <p:blipFill>
          <a:blip r:embed="rId3"/>
          <a:srcRect l="4324" r="2050"/>
          <a:stretch/>
        </p:blipFill>
        <p:spPr>
          <a:xfrm>
            <a:off x="6958440" y="1498320"/>
            <a:ext cx="5101560" cy="264168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18"/>
          <p:cNvPicPr/>
          <p:nvPr/>
        </p:nvPicPr>
        <p:blipFill>
          <a:blip r:embed="rId4"/>
          <a:stretch/>
        </p:blipFill>
        <p:spPr>
          <a:xfrm>
            <a:off x="360000" y="4251960"/>
            <a:ext cx="5940000" cy="260532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/>
          <p:cNvPicPr/>
          <p:nvPr/>
        </p:nvPicPr>
        <p:blipFill>
          <a:blip r:embed="rId5"/>
          <a:stretch/>
        </p:blipFill>
        <p:spPr>
          <a:xfrm>
            <a:off x="7020000" y="4320000"/>
            <a:ext cx="5172120" cy="253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7" descr="Graphical user interface, text&#10;&#10;Description automatically generated"/>
          <p:cNvPicPr/>
          <p:nvPr/>
        </p:nvPicPr>
        <p:blipFill>
          <a:blip r:embed="rId2"/>
          <a:srcRect l="994" r="5345"/>
          <a:stretch/>
        </p:blipFill>
        <p:spPr>
          <a:xfrm>
            <a:off x="180000" y="360000"/>
            <a:ext cx="5802480" cy="28800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Table&#10;&#10;Description automatically generated"/>
          <p:cNvPicPr/>
          <p:nvPr/>
        </p:nvPicPr>
        <p:blipFill>
          <a:blip r:embed="rId3"/>
          <a:srcRect l="16504"/>
          <a:stretch/>
        </p:blipFill>
        <p:spPr>
          <a:xfrm>
            <a:off x="6257520" y="430560"/>
            <a:ext cx="5802480" cy="28094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23"/>
          <p:cNvPicPr/>
          <p:nvPr/>
        </p:nvPicPr>
        <p:blipFill>
          <a:blip r:embed="rId4"/>
          <a:stretch/>
        </p:blipFill>
        <p:spPr>
          <a:xfrm>
            <a:off x="180000" y="3600000"/>
            <a:ext cx="5940000" cy="28800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FA0996-54A5-4589-B466-A00795B40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57" y="3354484"/>
            <a:ext cx="5183527" cy="2319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4" descr="Qr code&#10;&#10;Description automatically generated">
            <a:extLst>
              <a:ext uri="{FF2B5EF4-FFF2-40B4-BE49-F238E27FC236}">
                <a16:creationId xmlns:a16="http://schemas.microsoft.com/office/drawing/2014/main" id="{4C9C377B-580D-49AB-BCA3-B3B60E6C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67" y="1246828"/>
            <a:ext cx="689469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6" name="Group 27"/>
          <p:cNvGrpSpPr/>
          <p:nvPr/>
        </p:nvGrpSpPr>
        <p:grpSpPr>
          <a:xfrm>
            <a:off x="409680" y="635760"/>
            <a:ext cx="11141640" cy="2481480"/>
            <a:chOff x="409680" y="635760"/>
            <a:chExt cx="11141640" cy="2481480"/>
          </a:xfrm>
        </p:grpSpPr>
        <p:sp>
          <p:nvSpPr>
            <p:cNvPr id="127" name="Freeform 44"/>
            <p:cNvSpPr/>
            <p:nvPr/>
          </p:nvSpPr>
          <p:spPr>
            <a:xfrm>
              <a:off x="11223360" y="635760"/>
              <a:ext cx="327960" cy="1741680"/>
            </a:xfrm>
            <a:custGeom>
              <a:avLst/>
              <a:gdLst/>
              <a:ahLst/>
              <a:cxnLst/>
              <a:rect l="l" t="t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 45"/>
            <p:cNvSpPr/>
            <p:nvPr/>
          </p:nvSpPr>
          <p:spPr>
            <a:xfrm>
              <a:off x="409680" y="1022400"/>
              <a:ext cx="708840" cy="2094840"/>
            </a:xfrm>
            <a:custGeom>
              <a:avLst/>
              <a:gdLst/>
              <a:ahLst/>
              <a:cxnLst/>
              <a:rect l="l" t="t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 46"/>
            <p:cNvSpPr/>
            <p:nvPr/>
          </p:nvSpPr>
          <p:spPr>
            <a:xfrm>
              <a:off x="409680" y="837720"/>
              <a:ext cx="402480" cy="1704600"/>
            </a:xfrm>
            <a:custGeom>
              <a:avLst/>
              <a:gdLst/>
              <a:ahLst/>
              <a:cxnLst/>
              <a:rect l="l" t="t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 47"/>
            <p:cNvSpPr/>
            <p:nvPr/>
          </p:nvSpPr>
          <p:spPr>
            <a:xfrm>
              <a:off x="644760" y="640800"/>
              <a:ext cx="167400" cy="1712520"/>
            </a:xfrm>
            <a:custGeom>
              <a:avLst/>
              <a:gdLst/>
              <a:ahLst/>
              <a:cxnLst/>
              <a:rect l="l" t="t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Rectangle 32"/>
            <p:cNvSpPr/>
            <p:nvPr/>
          </p:nvSpPr>
          <p:spPr>
            <a:xfrm>
              <a:off x="644040" y="635760"/>
              <a:ext cx="10907280" cy="1540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" name="Title 1"/>
          <p:cNvSpPr/>
          <p:nvPr/>
        </p:nvSpPr>
        <p:spPr>
          <a:xfrm>
            <a:off x="1047240" y="759960"/>
            <a:ext cx="1030572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1424880" y="2494440"/>
            <a:ext cx="4452022" cy="364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Railway Ticket Reservation System is to Manage the Details of trains like train booking, timetable, ticket fares, station. Also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it manages all the information about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passenger details.</a:t>
            </a:r>
            <a:endParaRPr lang="en-IN" sz="2000" b="0" strike="noStrike" spc="-1" dirty="0"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purpose of the project is to build an Application Program to Reduce the manual Work for managing and Booking the trains. As well it will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help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avoid the manual errors.</a:t>
            </a:r>
            <a:endParaRPr lang="en-IN" sz="2000" b="0" strike="noStrike" spc="-1" dirty="0">
              <a:latin typeface="Times New Roman"/>
            </a:endParaRPr>
          </a:p>
        </p:txBody>
      </p:sp>
      <p:pic>
        <p:nvPicPr>
          <p:cNvPr id="134" name="Picture 4" descr="A railroad extending through the desert"/>
          <p:cNvPicPr/>
          <p:nvPr/>
        </p:nvPicPr>
        <p:blipFill>
          <a:blip r:embed="rId2"/>
          <a:srcRect r="15511" b="4"/>
          <a:stretch/>
        </p:blipFill>
        <p:spPr>
          <a:xfrm>
            <a:off x="7295760" y="2492280"/>
            <a:ext cx="2408040" cy="356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Widescreen</PresentationFormat>
  <Paragraphs>0</Paragraphs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Abhishek Yadav</cp:lastModifiedBy>
  <cp:revision>421</cp:revision>
  <dcterms:created xsi:type="dcterms:W3CDTF">2021-11-28T14:36:34Z</dcterms:created>
  <dcterms:modified xsi:type="dcterms:W3CDTF">2021-11-29T13:19:56Z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