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4080-539C-4121-94D9-F11FADA48619}" v="51" dt="2021-11-19T08:33:08.790"/>
    <p1510:client id="{66BD8332-8667-42F6-9670-65A2A2701460}" v="298" dt="2021-11-16T17:19:01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Yadav" userId="S::abhishek_yadav@thbs.com::ba0003e6-6cc0-4fa1-9e7f-c68731a4b46d" providerId="AD" clId="Web-{66BD8332-8667-42F6-9670-65A2A2701460}"/>
    <pc:docChg chg="addSld delSld modSld">
      <pc:chgData name="Abhishek Yadav" userId="S::abhishek_yadav@thbs.com::ba0003e6-6cc0-4fa1-9e7f-c68731a4b46d" providerId="AD" clId="Web-{66BD8332-8667-42F6-9670-65A2A2701460}" dt="2021-11-16T17:18:59.012" v="321" actId="20577"/>
      <pc:docMkLst>
        <pc:docMk/>
      </pc:docMkLst>
      <pc:sldChg chg="addSp delSp modSp mod setBg">
        <pc:chgData name="Abhishek Yadav" userId="S::abhishek_yadav@thbs.com::ba0003e6-6cc0-4fa1-9e7f-c68731a4b46d" providerId="AD" clId="Web-{66BD8332-8667-42F6-9670-65A2A2701460}" dt="2021-11-16T17:18:46.168" v="318" actId="20577"/>
        <pc:sldMkLst>
          <pc:docMk/>
          <pc:sldMk cId="109857222" sldId="256"/>
        </pc:sldMkLst>
        <pc:spChg chg="mod">
          <ac:chgData name="Abhishek Yadav" userId="S::abhishek_yadav@thbs.com::ba0003e6-6cc0-4fa1-9e7f-c68731a4b46d" providerId="AD" clId="Web-{66BD8332-8667-42F6-9670-65A2A2701460}" dt="2021-11-16T17:18:46.168" v="3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bhishek Yadav" userId="S::abhishek_yadav@thbs.com::ba0003e6-6cc0-4fa1-9e7f-c68731a4b46d" providerId="AD" clId="Web-{66BD8332-8667-42F6-9670-65A2A2701460}" dt="2021-11-16T17:14:37.630" v="28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8:17.042" v="265"/>
          <ac:spMkLst>
            <pc:docMk/>
            <pc:sldMk cId="109857222" sldId="256"/>
            <ac:spMk id="8" creationId="{081EA652-8C6A-4E69-BEB9-170809474553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8:17.027" v="264"/>
          <ac:spMkLst>
            <pc:docMk/>
            <pc:sldMk cId="109857222" sldId="256"/>
            <ac:spMk id="9" creationId="{6F828D28-8E09-41CC-8229-3070B5467A96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8:17.042" v="265"/>
          <ac:spMkLst>
            <pc:docMk/>
            <pc:sldMk cId="109857222" sldId="256"/>
            <ac:spMk id="10" creationId="{5298780A-33B9-4EA2-8F67-DE68AD62841B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8:17.027" v="264"/>
          <ac:spMkLst>
            <pc:docMk/>
            <pc:sldMk cId="109857222" sldId="256"/>
            <ac:spMk id="11" creationId="{D5B012D8-7F27-4758-9AC6-C889B154BD73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8:17.042" v="265"/>
          <ac:spMkLst>
            <pc:docMk/>
            <pc:sldMk cId="109857222" sldId="256"/>
            <ac:spMk id="12" creationId="{7F488E8B-4E1E-4402-8935-D4E6C02615C7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8:17.027" v="264"/>
          <ac:spMkLst>
            <pc:docMk/>
            <pc:sldMk cId="109857222" sldId="256"/>
            <ac:spMk id="13" creationId="{4063B759-00FC-46D1-9898-8E8625268FAF}"/>
          </ac:spMkLst>
        </pc:spChg>
        <pc:picChg chg="add del">
          <ac:chgData name="Abhishek Yadav" userId="S::abhishek_yadav@thbs.com::ba0003e6-6cc0-4fa1-9e7f-c68731a4b46d" providerId="AD" clId="Web-{66BD8332-8667-42F6-9670-65A2A2701460}" dt="2021-11-16T17:08:17.027" v="264"/>
          <ac:picMkLst>
            <pc:docMk/>
            <pc:sldMk cId="109857222" sldId="256"/>
            <ac:picMk id="5" creationId="{3C4C5335-A95B-4345-8FB5-D985B56B4D94}"/>
          </ac:picMkLst>
        </pc:picChg>
      </pc:sldChg>
      <pc:sldChg chg="addSp delSp modSp new mod setBg">
        <pc:chgData name="Abhishek Yadav" userId="S::abhishek_yadav@thbs.com::ba0003e6-6cc0-4fa1-9e7f-c68731a4b46d" providerId="AD" clId="Web-{66BD8332-8667-42F6-9670-65A2A2701460}" dt="2021-11-16T17:18:59.012" v="321" actId="20577"/>
        <pc:sldMkLst>
          <pc:docMk/>
          <pc:sldMk cId="1144198835" sldId="257"/>
        </pc:sldMkLst>
        <pc:spChg chg="mod">
          <ac:chgData name="Abhishek Yadav" userId="S::abhishek_yadav@thbs.com::ba0003e6-6cc0-4fa1-9e7f-c68731a4b46d" providerId="AD" clId="Web-{66BD8332-8667-42F6-9670-65A2A2701460}" dt="2021-11-16T17:18:59.012" v="321" actId="20577"/>
          <ac:spMkLst>
            <pc:docMk/>
            <pc:sldMk cId="1144198835" sldId="257"/>
            <ac:spMk id="2" creationId="{8FF9DC19-7A42-49B8-AA09-57A2EBDBD0C2}"/>
          </ac:spMkLst>
        </pc:spChg>
        <pc:spChg chg="mod">
          <ac:chgData name="Abhishek Yadav" userId="S::abhishek_yadav@thbs.com::ba0003e6-6cc0-4fa1-9e7f-c68731a4b46d" providerId="AD" clId="Web-{66BD8332-8667-42F6-9670-65A2A2701460}" dt="2021-11-16T17:12:22.986" v="283" actId="14100"/>
          <ac:spMkLst>
            <pc:docMk/>
            <pc:sldMk cId="1144198835" sldId="257"/>
            <ac:spMk id="3" creationId="{88B08876-ED9E-4859-84BB-FBAA5D2EAFDC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16.470" v="252"/>
          <ac:spMkLst>
            <pc:docMk/>
            <pc:sldMk cId="1144198835" sldId="257"/>
            <ac:spMk id="5" creationId="{AC17DE74-01C9-4859-B65A-85CF999E8580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16.470" v="252"/>
          <ac:spMkLst>
            <pc:docMk/>
            <pc:sldMk cId="1144198835" sldId="257"/>
            <ac:spMk id="6" creationId="{068C0432-0E90-4CC1-8CD3-D44A90DF07EF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33.424" v="254"/>
          <ac:spMkLst>
            <pc:docMk/>
            <pc:sldMk cId="1144198835" sldId="257"/>
            <ac:spMk id="7" creationId="{907EF6B7-1338-4443-8C46-6A318D952DFD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13.877" v="250"/>
          <ac:spMkLst>
            <pc:docMk/>
            <pc:sldMk cId="1144198835" sldId="257"/>
            <ac:spMk id="8" creationId="{907EF6B7-1338-4443-8C46-6A318D952DFD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33.424" v="254"/>
          <ac:spMkLst>
            <pc:docMk/>
            <pc:sldMk cId="1144198835" sldId="257"/>
            <ac:spMk id="9" creationId="{DAAE4CDD-124C-4DCF-9584-B6033B545DD5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13.877" v="250"/>
          <ac:spMkLst>
            <pc:docMk/>
            <pc:sldMk cId="1144198835" sldId="257"/>
            <ac:spMk id="10" creationId="{DAAE4CDD-124C-4DCF-9584-B6033B545DD5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33.424" v="254"/>
          <ac:spMkLst>
            <pc:docMk/>
            <pc:sldMk cId="1144198835" sldId="257"/>
            <ac:spMk id="11" creationId="{081E4A58-353D-44AE-B2FC-2A74E2E400F7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13.877" v="250"/>
          <ac:spMkLst>
            <pc:docMk/>
            <pc:sldMk cId="1144198835" sldId="257"/>
            <ac:spMk id="12" creationId="{081E4A58-353D-44AE-B2FC-2A74E2E400F7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2:33.440" v="255"/>
          <ac:spMkLst>
            <pc:docMk/>
            <pc:sldMk cId="1144198835" sldId="257"/>
            <ac:spMk id="13" creationId="{7CB4857B-ED7C-444D-9F04-2F885114A1C2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2:33.440" v="255"/>
          <ac:spMkLst>
            <pc:docMk/>
            <pc:sldMk cId="1144198835" sldId="257"/>
            <ac:spMk id="14" creationId="{D18046FB-44EA-4FD8-A585-EA09A319B2D0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2:33.440" v="255"/>
          <ac:spMkLst>
            <pc:docMk/>
            <pc:sldMk cId="1144198835" sldId="257"/>
            <ac:spMk id="15" creationId="{479F5F2B-8B58-4140-AE6A-51F6C67B18D9}"/>
          </ac:spMkLst>
        </pc:spChg>
      </pc:sldChg>
      <pc:sldChg chg="addSp delSp modSp new mod setBg">
        <pc:chgData name="Abhishek Yadav" userId="S::abhishek_yadav@thbs.com::ba0003e6-6cc0-4fa1-9e7f-c68731a4b46d" providerId="AD" clId="Web-{66BD8332-8667-42F6-9670-65A2A2701460}" dt="2021-11-16T17:16:31.680" v="298" actId="20577"/>
        <pc:sldMkLst>
          <pc:docMk/>
          <pc:sldMk cId="1500027889" sldId="258"/>
        </pc:sldMkLst>
        <pc:spChg chg="mod">
          <ac:chgData name="Abhishek Yadav" userId="S::abhishek_yadav@thbs.com::ba0003e6-6cc0-4fa1-9e7f-c68731a4b46d" providerId="AD" clId="Web-{66BD8332-8667-42F6-9670-65A2A2701460}" dt="2021-11-16T17:16:31.680" v="298" actId="20577"/>
          <ac:spMkLst>
            <pc:docMk/>
            <pc:sldMk cId="1500027889" sldId="258"/>
            <ac:spMk id="2" creationId="{D259D086-845B-4BBD-AFA6-E148698B062E}"/>
          </ac:spMkLst>
        </pc:spChg>
        <pc:spChg chg="add del mod">
          <ac:chgData name="Abhishek Yadav" userId="S::abhishek_yadav@thbs.com::ba0003e6-6cc0-4fa1-9e7f-c68731a4b46d" providerId="AD" clId="Web-{66BD8332-8667-42F6-9670-65A2A2701460}" dt="2021-11-16T17:00:00.389" v="235"/>
          <ac:spMkLst>
            <pc:docMk/>
            <pc:sldMk cId="1500027889" sldId="258"/>
            <ac:spMk id="3" creationId="{C1FB6F74-F531-417C-973F-0EC14292CF8E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31.311" v="237"/>
          <ac:spMkLst>
            <pc:docMk/>
            <pc:sldMk cId="1500027889" sldId="258"/>
            <ac:spMk id="7" creationId="{B819A166-7571-4003-A6B8-B62034C3ED30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00.373" v="234"/>
          <ac:spMkLst>
            <pc:docMk/>
            <pc:sldMk cId="1500027889" sldId="258"/>
            <ac:spMk id="8" creationId="{4BC99CB9-DDAD-44A2-8A1C-E3AF4E72DF5C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6:59:47.873" v="230"/>
          <ac:spMkLst>
            <pc:docMk/>
            <pc:sldMk cId="1500027889" sldId="258"/>
            <ac:spMk id="9" creationId="{B819A166-7571-4003-A6B8-B62034C3ED30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00.373" v="234"/>
          <ac:spMkLst>
            <pc:docMk/>
            <pc:sldMk cId="1500027889" sldId="258"/>
            <ac:spMk id="10" creationId="{64053CBF-3932-45FF-8285-EE5146085F3A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59.531" v="242"/>
          <ac:spMkLst>
            <pc:docMk/>
            <pc:sldMk cId="1500027889" sldId="258"/>
            <ac:spMk id="13" creationId="{5E107275-3853-46FD-A241-DE4355A42675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59.531" v="242"/>
          <ac:spMkLst>
            <pc:docMk/>
            <pc:sldMk cId="1500027889" sldId="258"/>
            <ac:spMk id="16" creationId="{2E442304-DDBD-4F7B-8017-36BCC863FB40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59.484" v="241"/>
          <ac:spMkLst>
            <pc:docMk/>
            <pc:sldMk cId="1500027889" sldId="258"/>
            <ac:spMk id="19" creationId="{2E442304-DDBD-4F7B-8017-36BCC863FB40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01.439" v="248"/>
          <ac:spMkLst>
            <pc:docMk/>
            <pc:sldMk cId="1500027889" sldId="258"/>
            <ac:spMk id="20" creationId="{2E442304-DDBD-4F7B-8017-36BCC863FB40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56.984" v="239"/>
          <ac:spMkLst>
            <pc:docMk/>
            <pc:sldMk cId="1500027889" sldId="258"/>
            <ac:spMk id="21" creationId="{DCC231C8-C761-4B31-9B1C-C6D19248C6B3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2:01.439" v="248"/>
          <ac:spMkLst>
            <pc:docMk/>
            <pc:sldMk cId="1500027889" sldId="258"/>
            <ac:spMk id="22" creationId="{5E107275-3853-46FD-A241-DE4355A42675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0:59.484" v="241"/>
          <ac:spMkLst>
            <pc:docMk/>
            <pc:sldMk cId="1500027889" sldId="258"/>
            <ac:spMk id="23" creationId="{5E107275-3853-46FD-A241-DE4355A42675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2:01.439" v="248"/>
          <ac:spMkLst>
            <pc:docMk/>
            <pc:sldMk cId="1500027889" sldId="258"/>
            <ac:spMk id="27" creationId="{2E442304-DDBD-4F7B-8017-36BCC863FB40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2:01.439" v="248"/>
          <ac:spMkLst>
            <pc:docMk/>
            <pc:sldMk cId="1500027889" sldId="258"/>
            <ac:spMk id="29" creationId="{5E107275-3853-46FD-A241-DE4355A42675}"/>
          </ac:spMkLst>
        </pc:spChg>
        <pc:grpChg chg="add del">
          <ac:chgData name="Abhishek Yadav" userId="S::abhishek_yadav@thbs.com::ba0003e6-6cc0-4fa1-9e7f-c68731a4b46d" providerId="AD" clId="Web-{66BD8332-8667-42F6-9670-65A2A2701460}" dt="2021-11-16T17:00:00.373" v="234"/>
          <ac:grpSpMkLst>
            <pc:docMk/>
            <pc:sldMk cId="1500027889" sldId="258"/>
            <ac:grpSpMk id="12" creationId="{2E751C04-BEA6-446B-A678-9C74819EBD4C}"/>
          </ac:grpSpMkLst>
        </pc:grpChg>
        <pc:grpChg chg="add del">
          <ac:chgData name="Abhishek Yadav" userId="S::abhishek_yadav@thbs.com::ba0003e6-6cc0-4fa1-9e7f-c68731a4b46d" providerId="AD" clId="Web-{66BD8332-8667-42F6-9670-65A2A2701460}" dt="2021-11-16T17:00:00.373" v="234"/>
          <ac:grpSpMkLst>
            <pc:docMk/>
            <pc:sldMk cId="1500027889" sldId="258"/>
            <ac:grpSpMk id="18" creationId="{B63ACBA3-DEFD-4C6D-BBA0-64468FA99C2D}"/>
          </ac:grpSpMkLst>
        </pc:grpChg>
        <pc:graphicFrameChg chg="add del">
          <ac:chgData name="Abhishek Yadav" userId="S::abhishek_yadav@thbs.com::ba0003e6-6cc0-4fa1-9e7f-c68731a4b46d" providerId="AD" clId="Web-{66BD8332-8667-42F6-9670-65A2A2701460}" dt="2021-11-16T16:59:47.873" v="230"/>
          <ac:graphicFrameMkLst>
            <pc:docMk/>
            <pc:sldMk cId="1500027889" sldId="258"/>
            <ac:graphicFrameMk id="5" creationId="{A0DDF39E-4D41-4D4C-A9AC-7D31CC327C97}"/>
          </ac:graphicFrameMkLst>
        </pc:graphicFrameChg>
        <pc:graphicFrameChg chg="add del">
          <ac:chgData name="Abhishek Yadav" userId="S::abhishek_yadav@thbs.com::ba0003e6-6cc0-4fa1-9e7f-c68731a4b46d" providerId="AD" clId="Web-{66BD8332-8667-42F6-9670-65A2A2701460}" dt="2021-11-16T16:59:55.748" v="232"/>
          <ac:graphicFrameMkLst>
            <pc:docMk/>
            <pc:sldMk cId="1500027889" sldId="258"/>
            <ac:graphicFrameMk id="6" creationId="{B08EE38A-6013-4008-A9C2-F244C64761B7}"/>
          </ac:graphicFrameMkLst>
        </pc:graphicFrameChg>
        <pc:graphicFrameChg chg="add mod modGraphic">
          <ac:chgData name="Abhishek Yadav" userId="S::abhishek_yadav@thbs.com::ba0003e6-6cc0-4fa1-9e7f-c68731a4b46d" providerId="AD" clId="Web-{66BD8332-8667-42F6-9670-65A2A2701460}" dt="2021-11-16T17:16:09.476" v="294" actId="20577"/>
          <ac:graphicFrameMkLst>
            <pc:docMk/>
            <pc:sldMk cId="1500027889" sldId="258"/>
            <ac:graphicFrameMk id="11" creationId="{73A653D1-5F2A-4B08-AC67-B7B66A0E0723}"/>
          </ac:graphicFrameMkLst>
        </pc:graphicFrameChg>
      </pc:sldChg>
      <pc:sldChg chg="delSp modSp new del">
        <pc:chgData name="Abhishek Yadav" userId="S::abhishek_yadav@thbs.com::ba0003e6-6cc0-4fa1-9e7f-c68731a4b46d" providerId="AD" clId="Web-{66BD8332-8667-42F6-9670-65A2A2701460}" dt="2021-11-16T16:44:58.069" v="94"/>
        <pc:sldMkLst>
          <pc:docMk/>
          <pc:sldMk cId="2965583996" sldId="258"/>
        </pc:sldMkLst>
        <pc:spChg chg="del">
          <ac:chgData name="Abhishek Yadav" userId="S::abhishek_yadav@thbs.com::ba0003e6-6cc0-4fa1-9e7f-c68731a4b46d" providerId="AD" clId="Web-{66BD8332-8667-42F6-9670-65A2A2701460}" dt="2021-11-16T16:39:01.731" v="78"/>
          <ac:spMkLst>
            <pc:docMk/>
            <pc:sldMk cId="2965583996" sldId="258"/>
            <ac:spMk id="2" creationId="{F6741487-A167-49E3-921C-27DBC1634BBF}"/>
          </ac:spMkLst>
        </pc:spChg>
        <pc:spChg chg="mod">
          <ac:chgData name="Abhishek Yadav" userId="S::abhishek_yadav@thbs.com::ba0003e6-6cc0-4fa1-9e7f-c68731a4b46d" providerId="AD" clId="Web-{66BD8332-8667-42F6-9670-65A2A2701460}" dt="2021-11-16T16:39:46.295" v="90" actId="20577"/>
          <ac:spMkLst>
            <pc:docMk/>
            <pc:sldMk cId="2965583996" sldId="258"/>
            <ac:spMk id="3" creationId="{AC94058A-7DE0-43AE-9223-485965D6EDD4}"/>
          </ac:spMkLst>
        </pc:spChg>
      </pc:sldChg>
      <pc:sldChg chg="addSp delSp modSp new mod setBg">
        <pc:chgData name="Abhishek Yadav" userId="S::abhishek_yadav@thbs.com::ba0003e6-6cc0-4fa1-9e7f-c68731a4b46d" providerId="AD" clId="Web-{66BD8332-8667-42F6-9670-65A2A2701460}" dt="2021-11-16T17:17:46.401" v="309" actId="20577"/>
        <pc:sldMkLst>
          <pc:docMk/>
          <pc:sldMk cId="908240174" sldId="259"/>
        </pc:sldMkLst>
        <pc:spChg chg="mod">
          <ac:chgData name="Abhishek Yadav" userId="S::abhishek_yadav@thbs.com::ba0003e6-6cc0-4fa1-9e7f-c68731a4b46d" providerId="AD" clId="Web-{66BD8332-8667-42F6-9670-65A2A2701460}" dt="2021-11-16T17:17:46.401" v="309" actId="20577"/>
          <ac:spMkLst>
            <pc:docMk/>
            <pc:sldMk cId="908240174" sldId="259"/>
            <ac:spMk id="2" creationId="{29A12D55-EC3C-4A64-BB41-D9BFAD7B2683}"/>
          </ac:spMkLst>
        </pc:spChg>
        <pc:spChg chg="del mod">
          <ac:chgData name="Abhishek Yadav" userId="S::abhishek_yadav@thbs.com::ba0003e6-6cc0-4fa1-9e7f-c68731a4b46d" providerId="AD" clId="Web-{66BD8332-8667-42F6-9670-65A2A2701460}" dt="2021-11-16T17:00:14.280" v="236"/>
          <ac:spMkLst>
            <pc:docMk/>
            <pc:sldMk cId="908240174" sldId="259"/>
            <ac:spMk id="3" creationId="{DC11D357-B1AE-4BF6-B365-67ECDD206024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0:14.280" v="236"/>
          <ac:spMkLst>
            <pc:docMk/>
            <pc:sldMk cId="908240174" sldId="259"/>
            <ac:spMk id="9" creationId="{2E442304-DDBD-4F7B-8017-36BCC863FB40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0:14.280" v="236"/>
          <ac:spMkLst>
            <pc:docMk/>
            <pc:sldMk cId="908240174" sldId="259"/>
            <ac:spMk id="11" creationId="{5E107275-3853-46FD-A241-DE4355A42675}"/>
          </ac:spMkLst>
        </pc:spChg>
        <pc:graphicFrameChg chg="add">
          <ac:chgData name="Abhishek Yadav" userId="S::abhishek_yadav@thbs.com::ba0003e6-6cc0-4fa1-9e7f-c68731a4b46d" providerId="AD" clId="Web-{66BD8332-8667-42F6-9670-65A2A2701460}" dt="2021-11-16T17:00:14.280" v="236"/>
          <ac:graphicFrameMkLst>
            <pc:docMk/>
            <pc:sldMk cId="908240174" sldId="259"/>
            <ac:graphicFrameMk id="5" creationId="{A149CDBD-ABB5-49F8-BA92-E15CFE8B69E2}"/>
          </ac:graphicFrameMkLst>
        </pc:graphicFrameChg>
      </pc:sldChg>
      <pc:sldChg chg="addSp delSp modSp new mod setBg">
        <pc:chgData name="Abhishek Yadav" userId="S::abhishek_yadav@thbs.com::ba0003e6-6cc0-4fa1-9e7f-c68731a4b46d" providerId="AD" clId="Web-{66BD8332-8667-42F6-9670-65A2A2701460}" dt="2021-11-16T17:17:55.901" v="311" actId="20577"/>
        <pc:sldMkLst>
          <pc:docMk/>
          <pc:sldMk cId="3629115161" sldId="260"/>
        </pc:sldMkLst>
        <pc:spChg chg="mod">
          <ac:chgData name="Abhishek Yadav" userId="S::abhishek_yadav@thbs.com::ba0003e6-6cc0-4fa1-9e7f-c68731a4b46d" providerId="AD" clId="Web-{66BD8332-8667-42F6-9670-65A2A2701460}" dt="2021-11-16T17:17:55.901" v="311" actId="20577"/>
          <ac:spMkLst>
            <pc:docMk/>
            <pc:sldMk cId="3629115161" sldId="260"/>
            <ac:spMk id="2" creationId="{57BE2FC3-D512-45E3-ADED-6A533A0C266B}"/>
          </ac:spMkLst>
        </pc:spChg>
        <pc:spChg chg="add del mod">
          <ac:chgData name="Abhishek Yadav" userId="S::abhishek_yadav@thbs.com::ba0003e6-6cc0-4fa1-9e7f-c68731a4b46d" providerId="AD" clId="Web-{66BD8332-8667-42F6-9670-65A2A2701460}" dt="2021-11-16T17:01:19.141" v="245"/>
          <ac:spMkLst>
            <pc:docMk/>
            <pc:sldMk cId="3629115161" sldId="260"/>
            <ac:spMk id="3" creationId="{ABE7061A-A5E2-4626-A616-24F9BAA082A2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1:19.141" v="245"/>
          <ac:spMkLst>
            <pc:docMk/>
            <pc:sldMk cId="3629115161" sldId="260"/>
            <ac:spMk id="8" creationId="{2E442304-DDBD-4F7B-8017-36BCC863FB40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1:19.110" v="244"/>
          <ac:spMkLst>
            <pc:docMk/>
            <pc:sldMk cId="3629115161" sldId="260"/>
            <ac:spMk id="9" creationId="{2E442304-DDBD-4F7B-8017-36BCC863FB40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1:19.141" v="245"/>
          <ac:spMkLst>
            <pc:docMk/>
            <pc:sldMk cId="3629115161" sldId="260"/>
            <ac:spMk id="10" creationId="{5E107275-3853-46FD-A241-DE4355A42675}"/>
          </ac:spMkLst>
        </pc:spChg>
        <pc:spChg chg="add del">
          <ac:chgData name="Abhishek Yadav" userId="S::abhishek_yadav@thbs.com::ba0003e6-6cc0-4fa1-9e7f-c68731a4b46d" providerId="AD" clId="Web-{66BD8332-8667-42F6-9670-65A2A2701460}" dt="2021-11-16T17:01:19.110" v="244"/>
          <ac:spMkLst>
            <pc:docMk/>
            <pc:sldMk cId="3629115161" sldId="260"/>
            <ac:spMk id="11" creationId="{5E107275-3853-46FD-A241-DE4355A42675}"/>
          </ac:spMkLst>
        </pc:spChg>
        <pc:graphicFrameChg chg="add del mod ord modGraphic">
          <ac:chgData name="Abhishek Yadav" userId="S::abhishek_yadav@thbs.com::ba0003e6-6cc0-4fa1-9e7f-c68731a4b46d" providerId="AD" clId="Web-{66BD8332-8667-42F6-9670-65A2A2701460}" dt="2021-11-16T16:53:37.160" v="139"/>
          <ac:graphicFrameMkLst>
            <pc:docMk/>
            <pc:sldMk cId="3629115161" sldId="260"/>
            <ac:graphicFrameMk id="5" creationId="{9A567D86-ACE5-4711-B388-2D262382BA1F}"/>
          </ac:graphicFrameMkLst>
        </pc:graphicFrameChg>
        <pc:graphicFrameChg chg="add del">
          <ac:chgData name="Abhishek Yadav" userId="S::abhishek_yadav@thbs.com::ba0003e6-6cc0-4fa1-9e7f-c68731a4b46d" providerId="AD" clId="Web-{66BD8332-8667-42F6-9670-65A2A2701460}" dt="2021-11-16T17:01:19.110" v="244"/>
          <ac:graphicFrameMkLst>
            <pc:docMk/>
            <pc:sldMk cId="3629115161" sldId="260"/>
            <ac:graphicFrameMk id="6" creationId="{92404F7F-DA44-46E9-AA7F-EB3541F125EC}"/>
          </ac:graphicFrameMkLst>
        </pc:graphicFrameChg>
        <pc:graphicFrameChg chg="add del mod ord modGraphic">
          <ac:chgData name="Abhishek Yadav" userId="S::abhishek_yadav@thbs.com::ba0003e6-6cc0-4fa1-9e7f-c68731a4b46d" providerId="AD" clId="Web-{66BD8332-8667-42F6-9670-65A2A2701460}" dt="2021-11-16T16:53:41.582" v="141"/>
          <ac:graphicFrameMkLst>
            <pc:docMk/>
            <pc:sldMk cId="3629115161" sldId="260"/>
            <ac:graphicFrameMk id="7" creationId="{61A8F0EE-242A-4054-9B49-676B14AAE744}"/>
          </ac:graphicFrameMkLst>
        </pc:graphicFrameChg>
        <pc:graphicFrameChg chg="add modGraphic">
          <ac:chgData name="Abhishek Yadav" userId="S::abhishek_yadav@thbs.com::ba0003e6-6cc0-4fa1-9e7f-c68731a4b46d" providerId="AD" clId="Web-{66BD8332-8667-42F6-9670-65A2A2701460}" dt="2021-11-16T17:03:27.566" v="260" actId="20577"/>
          <ac:graphicFrameMkLst>
            <pc:docMk/>
            <pc:sldMk cId="3629115161" sldId="260"/>
            <ac:graphicFrameMk id="12" creationId="{49D68CB0-8BB9-4934-9CBB-78F69C4CA65F}"/>
          </ac:graphicFrameMkLst>
        </pc:graphicFrameChg>
      </pc:sldChg>
      <pc:sldChg chg="addSp delSp modSp new mod setBg">
        <pc:chgData name="Abhishek Yadav" userId="S::abhishek_yadav@thbs.com::ba0003e6-6cc0-4fa1-9e7f-c68731a4b46d" providerId="AD" clId="Web-{66BD8332-8667-42F6-9670-65A2A2701460}" dt="2021-11-16T17:17:20.619" v="306" actId="20577"/>
        <pc:sldMkLst>
          <pc:docMk/>
          <pc:sldMk cId="916693460" sldId="261"/>
        </pc:sldMkLst>
        <pc:spChg chg="mod">
          <ac:chgData name="Abhishek Yadav" userId="S::abhishek_yadav@thbs.com::ba0003e6-6cc0-4fa1-9e7f-c68731a4b46d" providerId="AD" clId="Web-{66BD8332-8667-42F6-9670-65A2A2701460}" dt="2021-11-16T17:17:20.619" v="306" actId="20577"/>
          <ac:spMkLst>
            <pc:docMk/>
            <pc:sldMk cId="916693460" sldId="261"/>
            <ac:spMk id="2" creationId="{1196D03A-F8EB-4BAC-8389-956ECE8BFAEF}"/>
          </ac:spMkLst>
        </pc:spChg>
        <pc:spChg chg="del mod">
          <ac:chgData name="Abhishek Yadav" userId="S::abhishek_yadav@thbs.com::ba0003e6-6cc0-4fa1-9e7f-c68731a4b46d" providerId="AD" clId="Web-{66BD8332-8667-42F6-9670-65A2A2701460}" dt="2021-11-16T17:01:29" v="246"/>
          <ac:spMkLst>
            <pc:docMk/>
            <pc:sldMk cId="916693460" sldId="261"/>
            <ac:spMk id="3" creationId="{038213C8-6A3D-4483-92A8-9BE92C8BF859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1:29" v="246"/>
          <ac:spMkLst>
            <pc:docMk/>
            <pc:sldMk cId="916693460" sldId="261"/>
            <ac:spMk id="9" creationId="{2E442304-DDBD-4F7B-8017-36BCC863FB40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1:29" v="246"/>
          <ac:spMkLst>
            <pc:docMk/>
            <pc:sldMk cId="916693460" sldId="261"/>
            <ac:spMk id="11" creationId="{5E107275-3853-46FD-A241-DE4355A42675}"/>
          </ac:spMkLst>
        </pc:spChg>
        <pc:graphicFrameChg chg="add">
          <ac:chgData name="Abhishek Yadav" userId="S::abhishek_yadav@thbs.com::ba0003e6-6cc0-4fa1-9e7f-c68731a4b46d" providerId="AD" clId="Web-{66BD8332-8667-42F6-9670-65A2A2701460}" dt="2021-11-16T17:01:29" v="246"/>
          <ac:graphicFrameMkLst>
            <pc:docMk/>
            <pc:sldMk cId="916693460" sldId="261"/>
            <ac:graphicFrameMk id="5" creationId="{FB626036-34AC-4552-A1DA-0A8715072A8C}"/>
          </ac:graphicFrameMkLst>
        </pc:graphicFrameChg>
      </pc:sldChg>
      <pc:sldChg chg="addSp delSp modSp new mod setBg">
        <pc:chgData name="Abhishek Yadav" userId="S::abhishek_yadav@thbs.com::ba0003e6-6cc0-4fa1-9e7f-c68731a4b46d" providerId="AD" clId="Web-{66BD8332-8667-42F6-9670-65A2A2701460}" dt="2021-11-16T17:17:13.462" v="305" actId="20577"/>
        <pc:sldMkLst>
          <pc:docMk/>
          <pc:sldMk cId="3900624525" sldId="262"/>
        </pc:sldMkLst>
        <pc:spChg chg="mod">
          <ac:chgData name="Abhishek Yadav" userId="S::abhishek_yadav@thbs.com::ba0003e6-6cc0-4fa1-9e7f-c68731a4b46d" providerId="AD" clId="Web-{66BD8332-8667-42F6-9670-65A2A2701460}" dt="2021-11-16T17:17:13.462" v="305" actId="20577"/>
          <ac:spMkLst>
            <pc:docMk/>
            <pc:sldMk cId="3900624525" sldId="262"/>
            <ac:spMk id="2" creationId="{065F60AB-98CB-4351-8C70-1B3ABC78A7BD}"/>
          </ac:spMkLst>
        </pc:spChg>
        <pc:spChg chg="del mod">
          <ac:chgData name="Abhishek Yadav" userId="S::abhishek_yadav@thbs.com::ba0003e6-6cc0-4fa1-9e7f-c68731a4b46d" providerId="AD" clId="Web-{66BD8332-8667-42F6-9670-65A2A2701460}" dt="2021-11-16T17:01:36.313" v="247"/>
          <ac:spMkLst>
            <pc:docMk/>
            <pc:sldMk cId="3900624525" sldId="262"/>
            <ac:spMk id="3" creationId="{FBDD0DE2-3460-46B3-9989-030F8ACACD0C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1:36.313" v="247"/>
          <ac:spMkLst>
            <pc:docMk/>
            <pc:sldMk cId="3900624525" sldId="262"/>
            <ac:spMk id="9" creationId="{2E442304-DDBD-4F7B-8017-36BCC863FB40}"/>
          </ac:spMkLst>
        </pc:spChg>
        <pc:spChg chg="add">
          <ac:chgData name="Abhishek Yadav" userId="S::abhishek_yadav@thbs.com::ba0003e6-6cc0-4fa1-9e7f-c68731a4b46d" providerId="AD" clId="Web-{66BD8332-8667-42F6-9670-65A2A2701460}" dt="2021-11-16T17:01:36.313" v="247"/>
          <ac:spMkLst>
            <pc:docMk/>
            <pc:sldMk cId="3900624525" sldId="262"/>
            <ac:spMk id="11" creationId="{5E107275-3853-46FD-A241-DE4355A42675}"/>
          </ac:spMkLst>
        </pc:spChg>
        <pc:graphicFrameChg chg="add">
          <ac:chgData name="Abhishek Yadav" userId="S::abhishek_yadav@thbs.com::ba0003e6-6cc0-4fa1-9e7f-c68731a4b46d" providerId="AD" clId="Web-{66BD8332-8667-42F6-9670-65A2A2701460}" dt="2021-11-16T17:01:36.313" v="247"/>
          <ac:graphicFrameMkLst>
            <pc:docMk/>
            <pc:sldMk cId="3900624525" sldId="262"/>
            <ac:graphicFrameMk id="5" creationId="{5545FCD5-5A33-409A-AB6B-B20CD378DF2D}"/>
          </ac:graphicFrameMkLst>
        </pc:graphicFrameChg>
      </pc:sldChg>
      <pc:sldChg chg="addSp delSp modSp new mod setBg">
        <pc:chgData name="Abhishek Yadav" userId="S::abhishek_yadav@thbs.com::ba0003e6-6cc0-4fa1-9e7f-c68731a4b46d" providerId="AD" clId="Web-{66BD8332-8667-42F6-9670-65A2A2701460}" dt="2021-11-16T16:58:31.558" v="223" actId="20577"/>
        <pc:sldMkLst>
          <pc:docMk/>
          <pc:sldMk cId="703769930" sldId="263"/>
        </pc:sldMkLst>
        <pc:spChg chg="del">
          <ac:chgData name="Abhishek Yadav" userId="S::abhishek_yadav@thbs.com::ba0003e6-6cc0-4fa1-9e7f-c68731a4b46d" providerId="AD" clId="Web-{66BD8332-8667-42F6-9670-65A2A2701460}" dt="2021-11-16T16:57:13.166" v="180"/>
          <ac:spMkLst>
            <pc:docMk/>
            <pc:sldMk cId="703769930" sldId="263"/>
            <ac:spMk id="2" creationId="{192020B3-8A1E-4D1D-9C46-99D6F2C30C3F}"/>
          </ac:spMkLst>
        </pc:spChg>
        <pc:spChg chg="mod">
          <ac:chgData name="Abhishek Yadav" userId="S::abhishek_yadav@thbs.com::ba0003e6-6cc0-4fa1-9e7f-c68731a4b46d" providerId="AD" clId="Web-{66BD8332-8667-42F6-9670-65A2A2701460}" dt="2021-11-16T16:58:31.558" v="223" actId="20577"/>
          <ac:spMkLst>
            <pc:docMk/>
            <pc:sldMk cId="703769930" sldId="263"/>
            <ac:spMk id="3" creationId="{0510F1D1-06D5-4063-BCBE-710D14C253E5}"/>
          </ac:spMkLst>
        </pc:spChg>
        <pc:spChg chg="add">
          <ac:chgData name="Abhishek Yadav" userId="S::abhishek_yadav@thbs.com::ba0003e6-6cc0-4fa1-9e7f-c68731a4b46d" providerId="AD" clId="Web-{66BD8332-8667-42F6-9670-65A2A2701460}" dt="2021-11-16T16:58:10.448" v="206"/>
          <ac:spMkLst>
            <pc:docMk/>
            <pc:sldMk cId="703769930" sldId="263"/>
            <ac:spMk id="10" creationId="{EDDBB197-D710-4A4F-A9CA-FD2177498BE8}"/>
          </ac:spMkLst>
        </pc:spChg>
        <pc:spChg chg="add">
          <ac:chgData name="Abhishek Yadav" userId="S::abhishek_yadav@thbs.com::ba0003e6-6cc0-4fa1-9e7f-c68731a4b46d" providerId="AD" clId="Web-{66BD8332-8667-42F6-9670-65A2A2701460}" dt="2021-11-16T16:58:10.448" v="206"/>
          <ac:spMkLst>
            <pc:docMk/>
            <pc:sldMk cId="703769930" sldId="263"/>
            <ac:spMk id="12" creationId="{975D1CFA-2CDB-4B64-BD9F-85744E8DA12F}"/>
          </ac:spMkLst>
        </pc:spChg>
        <pc:grpChg chg="add">
          <ac:chgData name="Abhishek Yadav" userId="S::abhishek_yadav@thbs.com::ba0003e6-6cc0-4fa1-9e7f-c68731a4b46d" providerId="AD" clId="Web-{66BD8332-8667-42F6-9670-65A2A2701460}" dt="2021-11-16T16:58:10.448" v="206"/>
          <ac:grpSpMkLst>
            <pc:docMk/>
            <pc:sldMk cId="703769930" sldId="263"/>
            <ac:grpSpMk id="14" creationId="{25EE5136-01F1-466C-962D-BA9B4C6757AA}"/>
          </ac:grpSpMkLst>
        </pc:grpChg>
        <pc:picChg chg="add">
          <ac:chgData name="Abhishek Yadav" userId="S::abhishek_yadav@thbs.com::ba0003e6-6cc0-4fa1-9e7f-c68731a4b46d" providerId="AD" clId="Web-{66BD8332-8667-42F6-9670-65A2A2701460}" dt="2021-11-16T16:58:10.448" v="206"/>
          <ac:picMkLst>
            <pc:docMk/>
            <pc:sldMk cId="703769930" sldId="263"/>
            <ac:picMk id="7" creationId="{9DF6F3BC-145A-4B51-8C84-45A813083223}"/>
          </ac:picMkLst>
        </pc:picChg>
      </pc:sldChg>
    </pc:docChg>
  </pc:docChgLst>
  <pc:docChgLst>
    <pc:chgData name="Abhishek Yadav" userId="S::abhishek_yadav@thbs.com::ba0003e6-6cc0-4fa1-9e7f-c68731a4b46d" providerId="AD" clId="Web-{0BA04080-539C-4121-94D9-F11FADA48619}"/>
    <pc:docChg chg="modSld">
      <pc:chgData name="Abhishek Yadav" userId="S::abhishek_yadav@thbs.com::ba0003e6-6cc0-4fa1-9e7f-c68731a4b46d" providerId="AD" clId="Web-{0BA04080-539C-4121-94D9-F11FADA48619}" dt="2021-11-19T08:33:07.118" v="46" actId="20577"/>
      <pc:docMkLst>
        <pc:docMk/>
      </pc:docMkLst>
      <pc:sldChg chg="modSp">
        <pc:chgData name="Abhishek Yadav" userId="S::abhishek_yadav@thbs.com::ba0003e6-6cc0-4fa1-9e7f-c68731a4b46d" providerId="AD" clId="Web-{0BA04080-539C-4121-94D9-F11FADA48619}" dt="2021-11-19T08:33:07.118" v="46" actId="20577"/>
        <pc:sldMkLst>
          <pc:docMk/>
          <pc:sldMk cId="109857222" sldId="256"/>
        </pc:sldMkLst>
        <pc:spChg chg="mod">
          <ac:chgData name="Abhishek Yadav" userId="S::abhishek_yadav@thbs.com::ba0003e6-6cc0-4fa1-9e7f-c68731a4b46d" providerId="AD" clId="Web-{0BA04080-539C-4121-94D9-F11FADA48619}" dt="2021-11-19T08:33:07.118" v="4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5DC93-5D87-4164-B564-FA226082C4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1F3DF4-286A-4F51-9F1E-5759E6B7E8C8}">
      <dgm:prSet/>
      <dgm:spPr/>
      <dgm:t>
        <a:bodyPr/>
        <a:lstStyle/>
        <a:p>
          <a:r>
            <a:rPr lang="en-US" b="1" dirty="0"/>
            <a:t>100 Continue</a:t>
          </a:r>
          <a:endParaRPr lang="en-US" dirty="0"/>
        </a:p>
      </dgm:t>
    </dgm:pt>
    <dgm:pt modelId="{9C469421-B014-4B3A-8508-71AC8C467005}" type="parTrans" cxnId="{DB56BA70-6231-411D-946C-1029360F6AF6}">
      <dgm:prSet/>
      <dgm:spPr/>
      <dgm:t>
        <a:bodyPr/>
        <a:lstStyle/>
        <a:p>
          <a:endParaRPr lang="en-US"/>
        </a:p>
      </dgm:t>
    </dgm:pt>
    <dgm:pt modelId="{388BEB74-0B4B-40B9-A460-67B552CA17B7}" type="sibTrans" cxnId="{DB56BA70-6231-411D-946C-1029360F6AF6}">
      <dgm:prSet/>
      <dgm:spPr/>
      <dgm:t>
        <a:bodyPr/>
        <a:lstStyle/>
        <a:p>
          <a:endParaRPr lang="en-US"/>
        </a:p>
      </dgm:t>
    </dgm:pt>
    <dgm:pt modelId="{AA97ACE8-545D-48C8-82D5-35726ACB5A0F}">
      <dgm:prSet/>
      <dgm:spPr/>
      <dgm:t>
        <a:bodyPr/>
        <a:lstStyle/>
        <a:p>
          <a:r>
            <a:rPr lang="en-US" b="1" dirty="0"/>
            <a:t>101 Switching Protocol</a:t>
          </a:r>
          <a:endParaRPr lang="en-US" dirty="0"/>
        </a:p>
      </dgm:t>
    </dgm:pt>
    <dgm:pt modelId="{1E649C77-E3F0-45EE-9C87-30747BA08A73}" type="parTrans" cxnId="{9ADAAAF5-F784-44BC-8996-64E98F5D01E8}">
      <dgm:prSet/>
      <dgm:spPr/>
      <dgm:t>
        <a:bodyPr/>
        <a:lstStyle/>
        <a:p>
          <a:endParaRPr lang="en-US"/>
        </a:p>
      </dgm:t>
    </dgm:pt>
    <dgm:pt modelId="{D6914348-37FA-41EC-B5CA-77EBA0CA50F1}" type="sibTrans" cxnId="{9ADAAAF5-F784-44BC-8996-64E98F5D01E8}">
      <dgm:prSet/>
      <dgm:spPr/>
      <dgm:t>
        <a:bodyPr/>
        <a:lstStyle/>
        <a:p>
          <a:endParaRPr lang="en-US"/>
        </a:p>
      </dgm:t>
    </dgm:pt>
    <dgm:pt modelId="{DB1A5961-B0D4-4A5D-A5EB-880A5A3AB855}">
      <dgm:prSet/>
      <dgm:spPr/>
      <dgm:t>
        <a:bodyPr/>
        <a:lstStyle/>
        <a:p>
          <a:r>
            <a:rPr lang="en-US" b="1" dirty="0"/>
            <a:t>102 Processing (WebDAV)</a:t>
          </a:r>
          <a:endParaRPr lang="en-US" dirty="0"/>
        </a:p>
      </dgm:t>
    </dgm:pt>
    <dgm:pt modelId="{ECF37F6B-9FBB-4F3D-B199-6CE6B2CC7A42}" type="parTrans" cxnId="{C54F5845-C1D6-4B1C-ABA9-4EB6BEC7A652}">
      <dgm:prSet/>
      <dgm:spPr/>
      <dgm:t>
        <a:bodyPr/>
        <a:lstStyle/>
        <a:p>
          <a:endParaRPr lang="en-US"/>
        </a:p>
      </dgm:t>
    </dgm:pt>
    <dgm:pt modelId="{F7EB6CB8-42F4-4CBC-81FB-D9628ADB4D35}" type="sibTrans" cxnId="{C54F5845-C1D6-4B1C-ABA9-4EB6BEC7A652}">
      <dgm:prSet/>
      <dgm:spPr/>
      <dgm:t>
        <a:bodyPr/>
        <a:lstStyle/>
        <a:p>
          <a:endParaRPr lang="en-US"/>
        </a:p>
      </dgm:t>
    </dgm:pt>
    <dgm:pt modelId="{974A8E8D-598F-4DD6-A85E-BCB53AA2CA0E}">
      <dgm:prSet/>
      <dgm:spPr/>
      <dgm:t>
        <a:bodyPr/>
        <a:lstStyle/>
        <a:p>
          <a:r>
            <a:rPr lang="en-US" b="1" dirty="0"/>
            <a:t>103 Early Hints</a:t>
          </a:r>
          <a:endParaRPr lang="en-US" dirty="0"/>
        </a:p>
      </dgm:t>
    </dgm:pt>
    <dgm:pt modelId="{D3F0633E-692C-4C3D-95FD-97FA18EAD68E}" type="parTrans" cxnId="{16083F61-4E0D-4A6F-AC6F-9D87E32B846F}">
      <dgm:prSet/>
      <dgm:spPr/>
      <dgm:t>
        <a:bodyPr/>
        <a:lstStyle/>
        <a:p>
          <a:endParaRPr lang="en-US"/>
        </a:p>
      </dgm:t>
    </dgm:pt>
    <dgm:pt modelId="{69D2CC4D-59CF-42B7-94B5-D7215FD5D796}" type="sibTrans" cxnId="{16083F61-4E0D-4A6F-AC6F-9D87E32B846F}">
      <dgm:prSet/>
      <dgm:spPr/>
      <dgm:t>
        <a:bodyPr/>
        <a:lstStyle/>
        <a:p>
          <a:endParaRPr lang="en-US"/>
        </a:p>
      </dgm:t>
    </dgm:pt>
    <dgm:pt modelId="{47FC4A77-7AFE-4309-85C7-C29C9A4CE819}" type="pres">
      <dgm:prSet presAssocID="{A2C5DC93-5D87-4164-B564-FA226082C417}" presName="vert0" presStyleCnt="0">
        <dgm:presLayoutVars>
          <dgm:dir/>
          <dgm:animOne val="branch"/>
          <dgm:animLvl val="lvl"/>
        </dgm:presLayoutVars>
      </dgm:prSet>
      <dgm:spPr/>
    </dgm:pt>
    <dgm:pt modelId="{62C3B335-D898-4F1C-8971-0B458B5FEDCD}" type="pres">
      <dgm:prSet presAssocID="{3E1F3DF4-286A-4F51-9F1E-5759E6B7E8C8}" presName="thickLine" presStyleLbl="alignNode1" presStyleIdx="0" presStyleCnt="4"/>
      <dgm:spPr/>
    </dgm:pt>
    <dgm:pt modelId="{D667C33A-3525-4EF2-A835-2781865DC678}" type="pres">
      <dgm:prSet presAssocID="{3E1F3DF4-286A-4F51-9F1E-5759E6B7E8C8}" presName="horz1" presStyleCnt="0"/>
      <dgm:spPr/>
    </dgm:pt>
    <dgm:pt modelId="{45C66027-C795-497D-A9BC-B954E3BA3721}" type="pres">
      <dgm:prSet presAssocID="{3E1F3DF4-286A-4F51-9F1E-5759E6B7E8C8}" presName="tx1" presStyleLbl="revTx" presStyleIdx="0" presStyleCnt="4"/>
      <dgm:spPr/>
    </dgm:pt>
    <dgm:pt modelId="{020866E7-8CC7-4B16-967B-1EDC05593FCC}" type="pres">
      <dgm:prSet presAssocID="{3E1F3DF4-286A-4F51-9F1E-5759E6B7E8C8}" presName="vert1" presStyleCnt="0"/>
      <dgm:spPr/>
    </dgm:pt>
    <dgm:pt modelId="{4265D0F6-1E89-4BFE-9371-A8D288D1424D}" type="pres">
      <dgm:prSet presAssocID="{AA97ACE8-545D-48C8-82D5-35726ACB5A0F}" presName="thickLine" presStyleLbl="alignNode1" presStyleIdx="1" presStyleCnt="4"/>
      <dgm:spPr/>
    </dgm:pt>
    <dgm:pt modelId="{BE91AC89-1F19-43C9-B062-F68A016B06DE}" type="pres">
      <dgm:prSet presAssocID="{AA97ACE8-545D-48C8-82D5-35726ACB5A0F}" presName="horz1" presStyleCnt="0"/>
      <dgm:spPr/>
    </dgm:pt>
    <dgm:pt modelId="{C7BB4A9F-0DB5-454B-85F0-E71EB7959165}" type="pres">
      <dgm:prSet presAssocID="{AA97ACE8-545D-48C8-82D5-35726ACB5A0F}" presName="tx1" presStyleLbl="revTx" presStyleIdx="1" presStyleCnt="4"/>
      <dgm:spPr/>
    </dgm:pt>
    <dgm:pt modelId="{A71C1B2E-4F1A-4451-80C4-E6EFED5F59AD}" type="pres">
      <dgm:prSet presAssocID="{AA97ACE8-545D-48C8-82D5-35726ACB5A0F}" presName="vert1" presStyleCnt="0"/>
      <dgm:spPr/>
    </dgm:pt>
    <dgm:pt modelId="{9016894A-904D-4A96-BF1E-0F3D08E92D3B}" type="pres">
      <dgm:prSet presAssocID="{DB1A5961-B0D4-4A5D-A5EB-880A5A3AB855}" presName="thickLine" presStyleLbl="alignNode1" presStyleIdx="2" presStyleCnt="4"/>
      <dgm:spPr/>
    </dgm:pt>
    <dgm:pt modelId="{91463C5A-E91F-43F3-A04C-6D15F38C4597}" type="pres">
      <dgm:prSet presAssocID="{DB1A5961-B0D4-4A5D-A5EB-880A5A3AB855}" presName="horz1" presStyleCnt="0"/>
      <dgm:spPr/>
    </dgm:pt>
    <dgm:pt modelId="{F0704239-5BEE-470D-88EA-551711530BC3}" type="pres">
      <dgm:prSet presAssocID="{DB1A5961-B0D4-4A5D-A5EB-880A5A3AB855}" presName="tx1" presStyleLbl="revTx" presStyleIdx="2" presStyleCnt="4"/>
      <dgm:spPr/>
    </dgm:pt>
    <dgm:pt modelId="{8A0E83F1-29BE-4A83-8ACF-220B07546FC5}" type="pres">
      <dgm:prSet presAssocID="{DB1A5961-B0D4-4A5D-A5EB-880A5A3AB855}" presName="vert1" presStyleCnt="0"/>
      <dgm:spPr/>
    </dgm:pt>
    <dgm:pt modelId="{7819620C-A76F-4429-AF93-6B9F9EDFD5C1}" type="pres">
      <dgm:prSet presAssocID="{974A8E8D-598F-4DD6-A85E-BCB53AA2CA0E}" presName="thickLine" presStyleLbl="alignNode1" presStyleIdx="3" presStyleCnt="4"/>
      <dgm:spPr/>
    </dgm:pt>
    <dgm:pt modelId="{29757BD6-BF41-4BCA-AA2A-09E71DE12005}" type="pres">
      <dgm:prSet presAssocID="{974A8E8D-598F-4DD6-A85E-BCB53AA2CA0E}" presName="horz1" presStyleCnt="0"/>
      <dgm:spPr/>
    </dgm:pt>
    <dgm:pt modelId="{AC00B09B-2DF4-4D53-99DA-2D58A25A1D8E}" type="pres">
      <dgm:prSet presAssocID="{974A8E8D-598F-4DD6-A85E-BCB53AA2CA0E}" presName="tx1" presStyleLbl="revTx" presStyleIdx="3" presStyleCnt="4"/>
      <dgm:spPr/>
    </dgm:pt>
    <dgm:pt modelId="{4BE3B453-223C-4684-AAE0-E6C49B14076B}" type="pres">
      <dgm:prSet presAssocID="{974A8E8D-598F-4DD6-A85E-BCB53AA2CA0E}" presName="vert1" presStyleCnt="0"/>
      <dgm:spPr/>
    </dgm:pt>
  </dgm:ptLst>
  <dgm:cxnLst>
    <dgm:cxn modelId="{55B87C0E-5872-436B-8070-37AD40ABD009}" type="presOf" srcId="{AA97ACE8-545D-48C8-82D5-35726ACB5A0F}" destId="{C7BB4A9F-0DB5-454B-85F0-E71EB7959165}" srcOrd="0" destOrd="0" presId="urn:microsoft.com/office/officeart/2008/layout/LinedList"/>
    <dgm:cxn modelId="{16083F61-4E0D-4A6F-AC6F-9D87E32B846F}" srcId="{A2C5DC93-5D87-4164-B564-FA226082C417}" destId="{974A8E8D-598F-4DD6-A85E-BCB53AA2CA0E}" srcOrd="3" destOrd="0" parTransId="{D3F0633E-692C-4C3D-95FD-97FA18EAD68E}" sibTransId="{69D2CC4D-59CF-42B7-94B5-D7215FD5D796}"/>
    <dgm:cxn modelId="{C54F5845-C1D6-4B1C-ABA9-4EB6BEC7A652}" srcId="{A2C5DC93-5D87-4164-B564-FA226082C417}" destId="{DB1A5961-B0D4-4A5D-A5EB-880A5A3AB855}" srcOrd="2" destOrd="0" parTransId="{ECF37F6B-9FBB-4F3D-B199-6CE6B2CC7A42}" sibTransId="{F7EB6CB8-42F4-4CBC-81FB-D9628ADB4D35}"/>
    <dgm:cxn modelId="{DB56BA70-6231-411D-946C-1029360F6AF6}" srcId="{A2C5DC93-5D87-4164-B564-FA226082C417}" destId="{3E1F3DF4-286A-4F51-9F1E-5759E6B7E8C8}" srcOrd="0" destOrd="0" parTransId="{9C469421-B014-4B3A-8508-71AC8C467005}" sibTransId="{388BEB74-0B4B-40B9-A460-67B552CA17B7}"/>
    <dgm:cxn modelId="{60492354-6B65-4E74-9F27-B887374459BA}" type="presOf" srcId="{A2C5DC93-5D87-4164-B564-FA226082C417}" destId="{47FC4A77-7AFE-4309-85C7-C29C9A4CE819}" srcOrd="0" destOrd="0" presId="urn:microsoft.com/office/officeart/2008/layout/LinedList"/>
    <dgm:cxn modelId="{BAD6FE9D-B760-4E4E-99E5-944C3039ECF7}" type="presOf" srcId="{DB1A5961-B0D4-4A5D-A5EB-880A5A3AB855}" destId="{F0704239-5BEE-470D-88EA-551711530BC3}" srcOrd="0" destOrd="0" presId="urn:microsoft.com/office/officeart/2008/layout/LinedList"/>
    <dgm:cxn modelId="{75AA94F0-8451-4673-9906-E05E922A5491}" type="presOf" srcId="{974A8E8D-598F-4DD6-A85E-BCB53AA2CA0E}" destId="{AC00B09B-2DF4-4D53-99DA-2D58A25A1D8E}" srcOrd="0" destOrd="0" presId="urn:microsoft.com/office/officeart/2008/layout/LinedList"/>
    <dgm:cxn modelId="{9ADAAAF5-F784-44BC-8996-64E98F5D01E8}" srcId="{A2C5DC93-5D87-4164-B564-FA226082C417}" destId="{AA97ACE8-545D-48C8-82D5-35726ACB5A0F}" srcOrd="1" destOrd="0" parTransId="{1E649C77-E3F0-45EE-9C87-30747BA08A73}" sibTransId="{D6914348-37FA-41EC-B5CA-77EBA0CA50F1}"/>
    <dgm:cxn modelId="{2B16BFF5-5297-4D8C-ADED-AF6C7DA527EE}" type="presOf" srcId="{3E1F3DF4-286A-4F51-9F1E-5759E6B7E8C8}" destId="{45C66027-C795-497D-A9BC-B954E3BA3721}" srcOrd="0" destOrd="0" presId="urn:microsoft.com/office/officeart/2008/layout/LinedList"/>
    <dgm:cxn modelId="{7AEBFD26-1432-42D7-98FC-F18325CB12AB}" type="presParOf" srcId="{47FC4A77-7AFE-4309-85C7-C29C9A4CE819}" destId="{62C3B335-D898-4F1C-8971-0B458B5FEDCD}" srcOrd="0" destOrd="0" presId="urn:microsoft.com/office/officeart/2008/layout/LinedList"/>
    <dgm:cxn modelId="{B7651F95-36C9-4892-A14A-F21038A7704D}" type="presParOf" srcId="{47FC4A77-7AFE-4309-85C7-C29C9A4CE819}" destId="{D667C33A-3525-4EF2-A835-2781865DC678}" srcOrd="1" destOrd="0" presId="urn:microsoft.com/office/officeart/2008/layout/LinedList"/>
    <dgm:cxn modelId="{C90E2F70-3785-4CAD-B2AD-21C249E23856}" type="presParOf" srcId="{D667C33A-3525-4EF2-A835-2781865DC678}" destId="{45C66027-C795-497D-A9BC-B954E3BA3721}" srcOrd="0" destOrd="0" presId="urn:microsoft.com/office/officeart/2008/layout/LinedList"/>
    <dgm:cxn modelId="{8A7261BF-7462-464F-9F39-5E2CD7DFA0EE}" type="presParOf" srcId="{D667C33A-3525-4EF2-A835-2781865DC678}" destId="{020866E7-8CC7-4B16-967B-1EDC05593FCC}" srcOrd="1" destOrd="0" presId="urn:microsoft.com/office/officeart/2008/layout/LinedList"/>
    <dgm:cxn modelId="{2B907A1E-8C21-4C19-8C2F-D9A8240C97EA}" type="presParOf" srcId="{47FC4A77-7AFE-4309-85C7-C29C9A4CE819}" destId="{4265D0F6-1E89-4BFE-9371-A8D288D1424D}" srcOrd="2" destOrd="0" presId="urn:microsoft.com/office/officeart/2008/layout/LinedList"/>
    <dgm:cxn modelId="{4D7C5A78-D723-4578-BC09-7FC6E5550D95}" type="presParOf" srcId="{47FC4A77-7AFE-4309-85C7-C29C9A4CE819}" destId="{BE91AC89-1F19-43C9-B062-F68A016B06DE}" srcOrd="3" destOrd="0" presId="urn:microsoft.com/office/officeart/2008/layout/LinedList"/>
    <dgm:cxn modelId="{503AC97F-99A9-415C-9C17-42940203E319}" type="presParOf" srcId="{BE91AC89-1F19-43C9-B062-F68A016B06DE}" destId="{C7BB4A9F-0DB5-454B-85F0-E71EB7959165}" srcOrd="0" destOrd="0" presId="urn:microsoft.com/office/officeart/2008/layout/LinedList"/>
    <dgm:cxn modelId="{27349299-3FCD-48A1-A816-B162B669CFE6}" type="presParOf" srcId="{BE91AC89-1F19-43C9-B062-F68A016B06DE}" destId="{A71C1B2E-4F1A-4451-80C4-E6EFED5F59AD}" srcOrd="1" destOrd="0" presId="urn:microsoft.com/office/officeart/2008/layout/LinedList"/>
    <dgm:cxn modelId="{ECBF6686-D037-4806-95BE-E845BCE5B4FE}" type="presParOf" srcId="{47FC4A77-7AFE-4309-85C7-C29C9A4CE819}" destId="{9016894A-904D-4A96-BF1E-0F3D08E92D3B}" srcOrd="4" destOrd="0" presId="urn:microsoft.com/office/officeart/2008/layout/LinedList"/>
    <dgm:cxn modelId="{B4D599AE-B715-4C18-9633-FB2B4B43D999}" type="presParOf" srcId="{47FC4A77-7AFE-4309-85C7-C29C9A4CE819}" destId="{91463C5A-E91F-43F3-A04C-6D15F38C4597}" srcOrd="5" destOrd="0" presId="urn:microsoft.com/office/officeart/2008/layout/LinedList"/>
    <dgm:cxn modelId="{25FF2370-FA91-439A-A82D-AF9583A105CD}" type="presParOf" srcId="{91463C5A-E91F-43F3-A04C-6D15F38C4597}" destId="{F0704239-5BEE-470D-88EA-551711530BC3}" srcOrd="0" destOrd="0" presId="urn:microsoft.com/office/officeart/2008/layout/LinedList"/>
    <dgm:cxn modelId="{5AD84FF8-3097-4D1B-B3A0-7EC1DC5CCFA7}" type="presParOf" srcId="{91463C5A-E91F-43F3-A04C-6D15F38C4597}" destId="{8A0E83F1-29BE-4A83-8ACF-220B07546FC5}" srcOrd="1" destOrd="0" presId="urn:microsoft.com/office/officeart/2008/layout/LinedList"/>
    <dgm:cxn modelId="{71248082-C133-4648-9B47-C43F9A25F693}" type="presParOf" srcId="{47FC4A77-7AFE-4309-85C7-C29C9A4CE819}" destId="{7819620C-A76F-4429-AF93-6B9F9EDFD5C1}" srcOrd="6" destOrd="0" presId="urn:microsoft.com/office/officeart/2008/layout/LinedList"/>
    <dgm:cxn modelId="{1A5EF676-04C1-454C-9877-D3F29CA5B7C1}" type="presParOf" srcId="{47FC4A77-7AFE-4309-85C7-C29C9A4CE819}" destId="{29757BD6-BF41-4BCA-AA2A-09E71DE12005}" srcOrd="7" destOrd="0" presId="urn:microsoft.com/office/officeart/2008/layout/LinedList"/>
    <dgm:cxn modelId="{11EA1E59-253E-4ABA-93F6-A1E82719AC83}" type="presParOf" srcId="{29757BD6-BF41-4BCA-AA2A-09E71DE12005}" destId="{AC00B09B-2DF4-4D53-99DA-2D58A25A1D8E}" srcOrd="0" destOrd="0" presId="urn:microsoft.com/office/officeart/2008/layout/LinedList"/>
    <dgm:cxn modelId="{CD2A9A4F-B191-42F1-9044-F4D3D4F4CBD1}" type="presParOf" srcId="{29757BD6-BF41-4BCA-AA2A-09E71DE12005}" destId="{4BE3B453-223C-4684-AAE0-E6C49B1407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CEF01-68E8-4130-B812-6C62DE64CAD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34461D-9D54-45ED-9137-C2EFF1D27EFF}">
      <dgm:prSet/>
      <dgm:spPr/>
      <dgm:t>
        <a:bodyPr/>
        <a:lstStyle/>
        <a:p>
          <a:r>
            <a:rPr lang="en-US" b="1"/>
            <a:t>200 OK</a:t>
          </a:r>
          <a:endParaRPr lang="en-US"/>
        </a:p>
      </dgm:t>
    </dgm:pt>
    <dgm:pt modelId="{E4C4D1E9-42A9-4536-B907-5100996F9DA6}" type="parTrans" cxnId="{EE9EB1E1-851E-4C00-AC89-29396180EE6E}">
      <dgm:prSet/>
      <dgm:spPr/>
      <dgm:t>
        <a:bodyPr/>
        <a:lstStyle/>
        <a:p>
          <a:endParaRPr lang="en-US"/>
        </a:p>
      </dgm:t>
    </dgm:pt>
    <dgm:pt modelId="{04AACDC1-9B78-4E6B-9508-3975C3AF4FA0}" type="sibTrans" cxnId="{EE9EB1E1-851E-4C00-AC89-29396180EE6E}">
      <dgm:prSet/>
      <dgm:spPr/>
      <dgm:t>
        <a:bodyPr/>
        <a:lstStyle/>
        <a:p>
          <a:endParaRPr lang="en-US"/>
        </a:p>
      </dgm:t>
    </dgm:pt>
    <dgm:pt modelId="{70DB57FF-29F8-4E12-B8ED-E989D72C0E66}">
      <dgm:prSet/>
      <dgm:spPr/>
      <dgm:t>
        <a:bodyPr/>
        <a:lstStyle/>
        <a:p>
          <a:r>
            <a:rPr lang="en-US" b="1"/>
            <a:t>201 Created</a:t>
          </a:r>
          <a:endParaRPr lang="en-US"/>
        </a:p>
      </dgm:t>
    </dgm:pt>
    <dgm:pt modelId="{D5CC6931-8CCB-4D55-A90D-F39D115DCB9D}" type="parTrans" cxnId="{33F30FC7-12DF-47DB-B614-197A287105C9}">
      <dgm:prSet/>
      <dgm:spPr/>
      <dgm:t>
        <a:bodyPr/>
        <a:lstStyle/>
        <a:p>
          <a:endParaRPr lang="en-US"/>
        </a:p>
      </dgm:t>
    </dgm:pt>
    <dgm:pt modelId="{997AEEE5-62A2-43F4-A762-6B7351E5DDC3}" type="sibTrans" cxnId="{33F30FC7-12DF-47DB-B614-197A287105C9}">
      <dgm:prSet/>
      <dgm:spPr/>
      <dgm:t>
        <a:bodyPr/>
        <a:lstStyle/>
        <a:p>
          <a:endParaRPr lang="en-US"/>
        </a:p>
      </dgm:t>
    </dgm:pt>
    <dgm:pt modelId="{B74C5254-56E2-4EC0-BFC4-D4FED138D185}">
      <dgm:prSet/>
      <dgm:spPr/>
      <dgm:t>
        <a:bodyPr/>
        <a:lstStyle/>
        <a:p>
          <a:r>
            <a:rPr lang="en-US" b="1"/>
            <a:t>202 Accepted</a:t>
          </a:r>
          <a:endParaRPr lang="en-US"/>
        </a:p>
      </dgm:t>
    </dgm:pt>
    <dgm:pt modelId="{407E6F79-5535-4D5A-BA3D-C075D88FB096}" type="parTrans" cxnId="{54C3FD67-A138-4358-87C9-05539051B9C6}">
      <dgm:prSet/>
      <dgm:spPr/>
      <dgm:t>
        <a:bodyPr/>
        <a:lstStyle/>
        <a:p>
          <a:endParaRPr lang="en-US"/>
        </a:p>
      </dgm:t>
    </dgm:pt>
    <dgm:pt modelId="{09051325-F6F9-4C81-8F8C-159176D13DE3}" type="sibTrans" cxnId="{54C3FD67-A138-4358-87C9-05539051B9C6}">
      <dgm:prSet/>
      <dgm:spPr/>
      <dgm:t>
        <a:bodyPr/>
        <a:lstStyle/>
        <a:p>
          <a:endParaRPr lang="en-US"/>
        </a:p>
      </dgm:t>
    </dgm:pt>
    <dgm:pt modelId="{5BFFF053-FDA4-404F-88EA-F67BEDE6AD18}">
      <dgm:prSet/>
      <dgm:spPr/>
      <dgm:t>
        <a:bodyPr/>
        <a:lstStyle/>
        <a:p>
          <a:r>
            <a:rPr lang="en-US" b="1"/>
            <a:t>203 Non-Authoritative Information</a:t>
          </a:r>
          <a:endParaRPr lang="en-US"/>
        </a:p>
      </dgm:t>
    </dgm:pt>
    <dgm:pt modelId="{D841C732-B0A0-44F1-8E69-F2CDC1632C29}" type="parTrans" cxnId="{FF668308-1F22-474D-91BF-6806E17B97E4}">
      <dgm:prSet/>
      <dgm:spPr/>
      <dgm:t>
        <a:bodyPr/>
        <a:lstStyle/>
        <a:p>
          <a:endParaRPr lang="en-US"/>
        </a:p>
      </dgm:t>
    </dgm:pt>
    <dgm:pt modelId="{8E1465ED-7D38-4CA2-B4E4-824AD38DF9E6}" type="sibTrans" cxnId="{FF668308-1F22-474D-91BF-6806E17B97E4}">
      <dgm:prSet/>
      <dgm:spPr/>
      <dgm:t>
        <a:bodyPr/>
        <a:lstStyle/>
        <a:p>
          <a:endParaRPr lang="en-US"/>
        </a:p>
      </dgm:t>
    </dgm:pt>
    <dgm:pt modelId="{EA791F06-B4F4-4ACC-AC79-30C4223234B0}">
      <dgm:prSet/>
      <dgm:spPr/>
      <dgm:t>
        <a:bodyPr/>
        <a:lstStyle/>
        <a:p>
          <a:r>
            <a:rPr lang="en-US" b="1"/>
            <a:t>204 No Content</a:t>
          </a:r>
          <a:endParaRPr lang="en-US"/>
        </a:p>
      </dgm:t>
    </dgm:pt>
    <dgm:pt modelId="{07565CCC-F597-4EF4-A5F5-DCE6A03C42E7}" type="parTrans" cxnId="{AC034A29-6EF8-41D9-9CA5-EBBF1631D09F}">
      <dgm:prSet/>
      <dgm:spPr/>
      <dgm:t>
        <a:bodyPr/>
        <a:lstStyle/>
        <a:p>
          <a:endParaRPr lang="en-US"/>
        </a:p>
      </dgm:t>
    </dgm:pt>
    <dgm:pt modelId="{6BE5AE8B-22B8-48FD-B7E0-7405F2799D59}" type="sibTrans" cxnId="{AC034A29-6EF8-41D9-9CA5-EBBF1631D09F}">
      <dgm:prSet/>
      <dgm:spPr/>
      <dgm:t>
        <a:bodyPr/>
        <a:lstStyle/>
        <a:p>
          <a:endParaRPr lang="en-US"/>
        </a:p>
      </dgm:t>
    </dgm:pt>
    <dgm:pt modelId="{CD32032A-8EE0-4743-A614-754D70F75922}">
      <dgm:prSet/>
      <dgm:spPr/>
      <dgm:t>
        <a:bodyPr/>
        <a:lstStyle/>
        <a:p>
          <a:r>
            <a:rPr lang="en-US" b="1"/>
            <a:t>205 Reset Content</a:t>
          </a:r>
          <a:endParaRPr lang="en-US"/>
        </a:p>
      </dgm:t>
    </dgm:pt>
    <dgm:pt modelId="{0C07BF3D-E47E-4A7E-9696-7352D80D316A}" type="parTrans" cxnId="{B3D19BB9-B8B5-44C1-9595-B35C4AAC5C96}">
      <dgm:prSet/>
      <dgm:spPr/>
      <dgm:t>
        <a:bodyPr/>
        <a:lstStyle/>
        <a:p>
          <a:endParaRPr lang="en-US"/>
        </a:p>
      </dgm:t>
    </dgm:pt>
    <dgm:pt modelId="{24D2CB6D-C6BE-4511-B92E-3311079BA948}" type="sibTrans" cxnId="{B3D19BB9-B8B5-44C1-9595-B35C4AAC5C96}">
      <dgm:prSet/>
      <dgm:spPr/>
      <dgm:t>
        <a:bodyPr/>
        <a:lstStyle/>
        <a:p>
          <a:endParaRPr lang="en-US"/>
        </a:p>
      </dgm:t>
    </dgm:pt>
    <dgm:pt modelId="{6BEBB9A3-182A-44AE-8EB1-90EABE06CE64}">
      <dgm:prSet/>
      <dgm:spPr/>
      <dgm:t>
        <a:bodyPr/>
        <a:lstStyle/>
        <a:p>
          <a:r>
            <a:rPr lang="en-US" b="1"/>
            <a:t>206 Partial Content</a:t>
          </a:r>
          <a:endParaRPr lang="en-US"/>
        </a:p>
      </dgm:t>
    </dgm:pt>
    <dgm:pt modelId="{DE861FC3-7AE1-4975-B848-A2A1F321918C}" type="parTrans" cxnId="{046EEE90-FFE3-4BC5-8E26-3863A2993B68}">
      <dgm:prSet/>
      <dgm:spPr/>
      <dgm:t>
        <a:bodyPr/>
        <a:lstStyle/>
        <a:p>
          <a:endParaRPr lang="en-US"/>
        </a:p>
      </dgm:t>
    </dgm:pt>
    <dgm:pt modelId="{79F09B3A-EF7A-4F54-A48A-7CB6CFD923D3}" type="sibTrans" cxnId="{046EEE90-FFE3-4BC5-8E26-3863A2993B68}">
      <dgm:prSet/>
      <dgm:spPr/>
      <dgm:t>
        <a:bodyPr/>
        <a:lstStyle/>
        <a:p>
          <a:endParaRPr lang="en-US"/>
        </a:p>
      </dgm:t>
    </dgm:pt>
    <dgm:pt modelId="{BD5DA878-CE18-4D8F-8A59-1249ED19A3DC}" type="pres">
      <dgm:prSet presAssocID="{DEDCEF01-68E8-4130-B812-6C62DE64CAD2}" presName="vert0" presStyleCnt="0">
        <dgm:presLayoutVars>
          <dgm:dir/>
          <dgm:animOne val="branch"/>
          <dgm:animLvl val="lvl"/>
        </dgm:presLayoutVars>
      </dgm:prSet>
      <dgm:spPr/>
    </dgm:pt>
    <dgm:pt modelId="{A48CC691-030B-4EF1-8E72-4B7ECBCFA9A3}" type="pres">
      <dgm:prSet presAssocID="{AD34461D-9D54-45ED-9137-C2EFF1D27EFF}" presName="thickLine" presStyleLbl="alignNode1" presStyleIdx="0" presStyleCnt="7"/>
      <dgm:spPr/>
    </dgm:pt>
    <dgm:pt modelId="{1B47371F-7743-40A7-B81F-D0791D38F47F}" type="pres">
      <dgm:prSet presAssocID="{AD34461D-9D54-45ED-9137-C2EFF1D27EFF}" presName="horz1" presStyleCnt="0"/>
      <dgm:spPr/>
    </dgm:pt>
    <dgm:pt modelId="{D6D0C7F0-983D-41C4-A206-39B3CAFB653D}" type="pres">
      <dgm:prSet presAssocID="{AD34461D-9D54-45ED-9137-C2EFF1D27EFF}" presName="tx1" presStyleLbl="revTx" presStyleIdx="0" presStyleCnt="7"/>
      <dgm:spPr/>
    </dgm:pt>
    <dgm:pt modelId="{AF18FFF3-D7FC-4A70-8A49-58B54B641049}" type="pres">
      <dgm:prSet presAssocID="{AD34461D-9D54-45ED-9137-C2EFF1D27EFF}" presName="vert1" presStyleCnt="0"/>
      <dgm:spPr/>
    </dgm:pt>
    <dgm:pt modelId="{A322A46C-EBC0-4B2D-8865-D66BAED1FEC6}" type="pres">
      <dgm:prSet presAssocID="{70DB57FF-29F8-4E12-B8ED-E989D72C0E66}" presName="thickLine" presStyleLbl="alignNode1" presStyleIdx="1" presStyleCnt="7"/>
      <dgm:spPr/>
    </dgm:pt>
    <dgm:pt modelId="{20CC032D-FEBE-423F-9743-B0D6C497DFCC}" type="pres">
      <dgm:prSet presAssocID="{70DB57FF-29F8-4E12-B8ED-E989D72C0E66}" presName="horz1" presStyleCnt="0"/>
      <dgm:spPr/>
    </dgm:pt>
    <dgm:pt modelId="{FD884DCE-96F2-4882-9EDF-F0992CC1AA61}" type="pres">
      <dgm:prSet presAssocID="{70DB57FF-29F8-4E12-B8ED-E989D72C0E66}" presName="tx1" presStyleLbl="revTx" presStyleIdx="1" presStyleCnt="7"/>
      <dgm:spPr/>
    </dgm:pt>
    <dgm:pt modelId="{E8B6A5A6-B815-41B6-A2C8-D1EA9160242F}" type="pres">
      <dgm:prSet presAssocID="{70DB57FF-29F8-4E12-B8ED-E989D72C0E66}" presName="vert1" presStyleCnt="0"/>
      <dgm:spPr/>
    </dgm:pt>
    <dgm:pt modelId="{6DD65845-4363-4329-BDE5-73C93B9958D8}" type="pres">
      <dgm:prSet presAssocID="{B74C5254-56E2-4EC0-BFC4-D4FED138D185}" presName="thickLine" presStyleLbl="alignNode1" presStyleIdx="2" presStyleCnt="7"/>
      <dgm:spPr/>
    </dgm:pt>
    <dgm:pt modelId="{9785E1C6-9632-42F6-A94D-98B3B787D10C}" type="pres">
      <dgm:prSet presAssocID="{B74C5254-56E2-4EC0-BFC4-D4FED138D185}" presName="horz1" presStyleCnt="0"/>
      <dgm:spPr/>
    </dgm:pt>
    <dgm:pt modelId="{62DCF1B0-9304-4B2B-8452-9DAD43186C26}" type="pres">
      <dgm:prSet presAssocID="{B74C5254-56E2-4EC0-BFC4-D4FED138D185}" presName="tx1" presStyleLbl="revTx" presStyleIdx="2" presStyleCnt="7"/>
      <dgm:spPr/>
    </dgm:pt>
    <dgm:pt modelId="{620590B1-6E48-4C8E-AA27-AE365F5B0384}" type="pres">
      <dgm:prSet presAssocID="{B74C5254-56E2-4EC0-BFC4-D4FED138D185}" presName="vert1" presStyleCnt="0"/>
      <dgm:spPr/>
    </dgm:pt>
    <dgm:pt modelId="{0898D54A-266D-4736-9E36-C0408EB3A303}" type="pres">
      <dgm:prSet presAssocID="{5BFFF053-FDA4-404F-88EA-F67BEDE6AD18}" presName="thickLine" presStyleLbl="alignNode1" presStyleIdx="3" presStyleCnt="7"/>
      <dgm:spPr/>
    </dgm:pt>
    <dgm:pt modelId="{2EFF0D3D-7768-4F66-92D7-8C4970CB3B5A}" type="pres">
      <dgm:prSet presAssocID="{5BFFF053-FDA4-404F-88EA-F67BEDE6AD18}" presName="horz1" presStyleCnt="0"/>
      <dgm:spPr/>
    </dgm:pt>
    <dgm:pt modelId="{C8ADEFFD-B593-4644-9AE9-B190D64700C4}" type="pres">
      <dgm:prSet presAssocID="{5BFFF053-FDA4-404F-88EA-F67BEDE6AD18}" presName="tx1" presStyleLbl="revTx" presStyleIdx="3" presStyleCnt="7"/>
      <dgm:spPr/>
    </dgm:pt>
    <dgm:pt modelId="{085C58AE-8B92-4482-991B-BA0B4F74129D}" type="pres">
      <dgm:prSet presAssocID="{5BFFF053-FDA4-404F-88EA-F67BEDE6AD18}" presName="vert1" presStyleCnt="0"/>
      <dgm:spPr/>
    </dgm:pt>
    <dgm:pt modelId="{26E7A5E0-E7C6-417C-AA16-3950A2CF3359}" type="pres">
      <dgm:prSet presAssocID="{EA791F06-B4F4-4ACC-AC79-30C4223234B0}" presName="thickLine" presStyleLbl="alignNode1" presStyleIdx="4" presStyleCnt="7"/>
      <dgm:spPr/>
    </dgm:pt>
    <dgm:pt modelId="{456530A3-0778-4802-90BB-3E5EA8781EFB}" type="pres">
      <dgm:prSet presAssocID="{EA791F06-B4F4-4ACC-AC79-30C4223234B0}" presName="horz1" presStyleCnt="0"/>
      <dgm:spPr/>
    </dgm:pt>
    <dgm:pt modelId="{095B9096-1151-4EA0-B4DA-4409CBE11834}" type="pres">
      <dgm:prSet presAssocID="{EA791F06-B4F4-4ACC-AC79-30C4223234B0}" presName="tx1" presStyleLbl="revTx" presStyleIdx="4" presStyleCnt="7"/>
      <dgm:spPr/>
    </dgm:pt>
    <dgm:pt modelId="{5C55A244-0491-41B1-A8E5-273D82A18B01}" type="pres">
      <dgm:prSet presAssocID="{EA791F06-B4F4-4ACC-AC79-30C4223234B0}" presName="vert1" presStyleCnt="0"/>
      <dgm:spPr/>
    </dgm:pt>
    <dgm:pt modelId="{5820F255-5487-4C52-A90E-F92081AECD59}" type="pres">
      <dgm:prSet presAssocID="{CD32032A-8EE0-4743-A614-754D70F75922}" presName="thickLine" presStyleLbl="alignNode1" presStyleIdx="5" presStyleCnt="7"/>
      <dgm:spPr/>
    </dgm:pt>
    <dgm:pt modelId="{455BFB33-2E59-48A3-91C0-11F4EB1B6ECE}" type="pres">
      <dgm:prSet presAssocID="{CD32032A-8EE0-4743-A614-754D70F75922}" presName="horz1" presStyleCnt="0"/>
      <dgm:spPr/>
    </dgm:pt>
    <dgm:pt modelId="{E2C906DF-BD31-4025-9AB9-30B3F030A7A5}" type="pres">
      <dgm:prSet presAssocID="{CD32032A-8EE0-4743-A614-754D70F75922}" presName="tx1" presStyleLbl="revTx" presStyleIdx="5" presStyleCnt="7"/>
      <dgm:spPr/>
    </dgm:pt>
    <dgm:pt modelId="{7C497F20-D6B1-41FE-A058-9CAFB464CF53}" type="pres">
      <dgm:prSet presAssocID="{CD32032A-8EE0-4743-A614-754D70F75922}" presName="vert1" presStyleCnt="0"/>
      <dgm:spPr/>
    </dgm:pt>
    <dgm:pt modelId="{571BA10A-AE9F-4332-9DAA-3E277D31764C}" type="pres">
      <dgm:prSet presAssocID="{6BEBB9A3-182A-44AE-8EB1-90EABE06CE64}" presName="thickLine" presStyleLbl="alignNode1" presStyleIdx="6" presStyleCnt="7"/>
      <dgm:spPr/>
    </dgm:pt>
    <dgm:pt modelId="{3CE71D3C-859F-4320-944C-8484237115FE}" type="pres">
      <dgm:prSet presAssocID="{6BEBB9A3-182A-44AE-8EB1-90EABE06CE64}" presName="horz1" presStyleCnt="0"/>
      <dgm:spPr/>
    </dgm:pt>
    <dgm:pt modelId="{ED462C46-DD79-49AF-8991-05F6A0DEEFA1}" type="pres">
      <dgm:prSet presAssocID="{6BEBB9A3-182A-44AE-8EB1-90EABE06CE64}" presName="tx1" presStyleLbl="revTx" presStyleIdx="6" presStyleCnt="7"/>
      <dgm:spPr/>
    </dgm:pt>
    <dgm:pt modelId="{9B8DD40D-0CEE-4C9D-AEFD-4385E2308AE8}" type="pres">
      <dgm:prSet presAssocID="{6BEBB9A3-182A-44AE-8EB1-90EABE06CE64}" presName="vert1" presStyleCnt="0"/>
      <dgm:spPr/>
    </dgm:pt>
  </dgm:ptLst>
  <dgm:cxnLst>
    <dgm:cxn modelId="{FF668308-1F22-474D-91BF-6806E17B97E4}" srcId="{DEDCEF01-68E8-4130-B812-6C62DE64CAD2}" destId="{5BFFF053-FDA4-404F-88EA-F67BEDE6AD18}" srcOrd="3" destOrd="0" parTransId="{D841C732-B0A0-44F1-8E69-F2CDC1632C29}" sibTransId="{8E1465ED-7D38-4CA2-B4E4-824AD38DF9E6}"/>
    <dgm:cxn modelId="{AC034A29-6EF8-41D9-9CA5-EBBF1631D09F}" srcId="{DEDCEF01-68E8-4130-B812-6C62DE64CAD2}" destId="{EA791F06-B4F4-4ACC-AC79-30C4223234B0}" srcOrd="4" destOrd="0" parTransId="{07565CCC-F597-4EF4-A5F5-DCE6A03C42E7}" sibTransId="{6BE5AE8B-22B8-48FD-B7E0-7405F2799D59}"/>
    <dgm:cxn modelId="{EFFEB134-E67C-4F1D-BD16-C1D38BAD0F44}" type="presOf" srcId="{B74C5254-56E2-4EC0-BFC4-D4FED138D185}" destId="{62DCF1B0-9304-4B2B-8452-9DAD43186C26}" srcOrd="0" destOrd="0" presId="urn:microsoft.com/office/officeart/2008/layout/LinedList"/>
    <dgm:cxn modelId="{54C3FD67-A138-4358-87C9-05539051B9C6}" srcId="{DEDCEF01-68E8-4130-B812-6C62DE64CAD2}" destId="{B74C5254-56E2-4EC0-BFC4-D4FED138D185}" srcOrd="2" destOrd="0" parTransId="{407E6F79-5535-4D5A-BA3D-C075D88FB096}" sibTransId="{09051325-F6F9-4C81-8F8C-159176D13DE3}"/>
    <dgm:cxn modelId="{568E7949-733F-4580-A3FB-647CCF33C96D}" type="presOf" srcId="{6BEBB9A3-182A-44AE-8EB1-90EABE06CE64}" destId="{ED462C46-DD79-49AF-8991-05F6A0DEEFA1}" srcOrd="0" destOrd="0" presId="urn:microsoft.com/office/officeart/2008/layout/LinedList"/>
    <dgm:cxn modelId="{009DDC6B-D5B6-4196-9066-1B224D09F5E1}" type="presOf" srcId="{DEDCEF01-68E8-4130-B812-6C62DE64CAD2}" destId="{BD5DA878-CE18-4D8F-8A59-1249ED19A3DC}" srcOrd="0" destOrd="0" presId="urn:microsoft.com/office/officeart/2008/layout/LinedList"/>
    <dgm:cxn modelId="{84731880-11D1-4D58-9B17-FE1279C1AC4E}" type="presOf" srcId="{AD34461D-9D54-45ED-9137-C2EFF1D27EFF}" destId="{D6D0C7F0-983D-41C4-A206-39B3CAFB653D}" srcOrd="0" destOrd="0" presId="urn:microsoft.com/office/officeart/2008/layout/LinedList"/>
    <dgm:cxn modelId="{046EEE90-FFE3-4BC5-8E26-3863A2993B68}" srcId="{DEDCEF01-68E8-4130-B812-6C62DE64CAD2}" destId="{6BEBB9A3-182A-44AE-8EB1-90EABE06CE64}" srcOrd="6" destOrd="0" parTransId="{DE861FC3-7AE1-4975-B848-A2A1F321918C}" sibTransId="{79F09B3A-EF7A-4F54-A48A-7CB6CFD923D3}"/>
    <dgm:cxn modelId="{5ACF1A9B-9E32-4A7B-9E14-31C07E084D6E}" type="presOf" srcId="{70DB57FF-29F8-4E12-B8ED-E989D72C0E66}" destId="{FD884DCE-96F2-4882-9EDF-F0992CC1AA61}" srcOrd="0" destOrd="0" presId="urn:microsoft.com/office/officeart/2008/layout/LinedList"/>
    <dgm:cxn modelId="{367955A1-B60E-449A-BEC7-3368E277C6FB}" type="presOf" srcId="{EA791F06-B4F4-4ACC-AC79-30C4223234B0}" destId="{095B9096-1151-4EA0-B4DA-4409CBE11834}" srcOrd="0" destOrd="0" presId="urn:microsoft.com/office/officeart/2008/layout/LinedList"/>
    <dgm:cxn modelId="{B3D19BB9-B8B5-44C1-9595-B35C4AAC5C96}" srcId="{DEDCEF01-68E8-4130-B812-6C62DE64CAD2}" destId="{CD32032A-8EE0-4743-A614-754D70F75922}" srcOrd="5" destOrd="0" parTransId="{0C07BF3D-E47E-4A7E-9696-7352D80D316A}" sibTransId="{24D2CB6D-C6BE-4511-B92E-3311079BA948}"/>
    <dgm:cxn modelId="{DF4368BA-FC59-4D1A-8DA7-D2F607C8DB1D}" type="presOf" srcId="{CD32032A-8EE0-4743-A614-754D70F75922}" destId="{E2C906DF-BD31-4025-9AB9-30B3F030A7A5}" srcOrd="0" destOrd="0" presId="urn:microsoft.com/office/officeart/2008/layout/LinedList"/>
    <dgm:cxn modelId="{33F30FC7-12DF-47DB-B614-197A287105C9}" srcId="{DEDCEF01-68E8-4130-B812-6C62DE64CAD2}" destId="{70DB57FF-29F8-4E12-B8ED-E989D72C0E66}" srcOrd="1" destOrd="0" parTransId="{D5CC6931-8CCB-4D55-A90D-F39D115DCB9D}" sibTransId="{997AEEE5-62A2-43F4-A762-6B7351E5DDC3}"/>
    <dgm:cxn modelId="{771888D3-F201-43A1-973D-92C3F896B8D1}" type="presOf" srcId="{5BFFF053-FDA4-404F-88EA-F67BEDE6AD18}" destId="{C8ADEFFD-B593-4644-9AE9-B190D64700C4}" srcOrd="0" destOrd="0" presId="urn:microsoft.com/office/officeart/2008/layout/LinedList"/>
    <dgm:cxn modelId="{EE9EB1E1-851E-4C00-AC89-29396180EE6E}" srcId="{DEDCEF01-68E8-4130-B812-6C62DE64CAD2}" destId="{AD34461D-9D54-45ED-9137-C2EFF1D27EFF}" srcOrd="0" destOrd="0" parTransId="{E4C4D1E9-42A9-4536-B907-5100996F9DA6}" sibTransId="{04AACDC1-9B78-4E6B-9508-3975C3AF4FA0}"/>
    <dgm:cxn modelId="{A5FF0F0C-38EE-406F-9174-CD51BADE2EEC}" type="presParOf" srcId="{BD5DA878-CE18-4D8F-8A59-1249ED19A3DC}" destId="{A48CC691-030B-4EF1-8E72-4B7ECBCFA9A3}" srcOrd="0" destOrd="0" presId="urn:microsoft.com/office/officeart/2008/layout/LinedList"/>
    <dgm:cxn modelId="{670CDEB4-115E-4176-8CDA-CC66F19CCE6F}" type="presParOf" srcId="{BD5DA878-CE18-4D8F-8A59-1249ED19A3DC}" destId="{1B47371F-7743-40A7-B81F-D0791D38F47F}" srcOrd="1" destOrd="0" presId="urn:microsoft.com/office/officeart/2008/layout/LinedList"/>
    <dgm:cxn modelId="{89D771D8-998E-423C-AFFC-F4C0F904EC15}" type="presParOf" srcId="{1B47371F-7743-40A7-B81F-D0791D38F47F}" destId="{D6D0C7F0-983D-41C4-A206-39B3CAFB653D}" srcOrd="0" destOrd="0" presId="urn:microsoft.com/office/officeart/2008/layout/LinedList"/>
    <dgm:cxn modelId="{05F2E839-5FEC-4770-89EA-3A43D8724EE0}" type="presParOf" srcId="{1B47371F-7743-40A7-B81F-D0791D38F47F}" destId="{AF18FFF3-D7FC-4A70-8A49-58B54B641049}" srcOrd="1" destOrd="0" presId="urn:microsoft.com/office/officeart/2008/layout/LinedList"/>
    <dgm:cxn modelId="{E82AC727-F14C-4626-83A0-CDB31304DD2D}" type="presParOf" srcId="{BD5DA878-CE18-4D8F-8A59-1249ED19A3DC}" destId="{A322A46C-EBC0-4B2D-8865-D66BAED1FEC6}" srcOrd="2" destOrd="0" presId="urn:microsoft.com/office/officeart/2008/layout/LinedList"/>
    <dgm:cxn modelId="{5F136B09-0BD0-48B1-BB4C-B83DB81E53A9}" type="presParOf" srcId="{BD5DA878-CE18-4D8F-8A59-1249ED19A3DC}" destId="{20CC032D-FEBE-423F-9743-B0D6C497DFCC}" srcOrd="3" destOrd="0" presId="urn:microsoft.com/office/officeart/2008/layout/LinedList"/>
    <dgm:cxn modelId="{ACDF1E45-4511-43B1-AA39-A31BA24C4522}" type="presParOf" srcId="{20CC032D-FEBE-423F-9743-B0D6C497DFCC}" destId="{FD884DCE-96F2-4882-9EDF-F0992CC1AA61}" srcOrd="0" destOrd="0" presId="urn:microsoft.com/office/officeart/2008/layout/LinedList"/>
    <dgm:cxn modelId="{BB57B202-BCF3-4E23-9495-EBDB20609B03}" type="presParOf" srcId="{20CC032D-FEBE-423F-9743-B0D6C497DFCC}" destId="{E8B6A5A6-B815-41B6-A2C8-D1EA9160242F}" srcOrd="1" destOrd="0" presId="urn:microsoft.com/office/officeart/2008/layout/LinedList"/>
    <dgm:cxn modelId="{97D03B5B-F794-424A-915E-E4A178D843D8}" type="presParOf" srcId="{BD5DA878-CE18-4D8F-8A59-1249ED19A3DC}" destId="{6DD65845-4363-4329-BDE5-73C93B9958D8}" srcOrd="4" destOrd="0" presId="urn:microsoft.com/office/officeart/2008/layout/LinedList"/>
    <dgm:cxn modelId="{EA236DEF-6D25-4D00-9FEA-C9F45CADFCE3}" type="presParOf" srcId="{BD5DA878-CE18-4D8F-8A59-1249ED19A3DC}" destId="{9785E1C6-9632-42F6-A94D-98B3B787D10C}" srcOrd="5" destOrd="0" presId="urn:microsoft.com/office/officeart/2008/layout/LinedList"/>
    <dgm:cxn modelId="{AD6BDDEE-1760-4A9F-9DF5-EA30FFCD5BB4}" type="presParOf" srcId="{9785E1C6-9632-42F6-A94D-98B3B787D10C}" destId="{62DCF1B0-9304-4B2B-8452-9DAD43186C26}" srcOrd="0" destOrd="0" presId="urn:microsoft.com/office/officeart/2008/layout/LinedList"/>
    <dgm:cxn modelId="{473BC39A-9A70-4631-9959-AE006DA916F8}" type="presParOf" srcId="{9785E1C6-9632-42F6-A94D-98B3B787D10C}" destId="{620590B1-6E48-4C8E-AA27-AE365F5B0384}" srcOrd="1" destOrd="0" presId="urn:microsoft.com/office/officeart/2008/layout/LinedList"/>
    <dgm:cxn modelId="{2EEB5A3F-0273-4EDA-B605-799CB8BC655E}" type="presParOf" srcId="{BD5DA878-CE18-4D8F-8A59-1249ED19A3DC}" destId="{0898D54A-266D-4736-9E36-C0408EB3A303}" srcOrd="6" destOrd="0" presId="urn:microsoft.com/office/officeart/2008/layout/LinedList"/>
    <dgm:cxn modelId="{6E132212-7A8D-4CAA-9B7F-A7757865AC04}" type="presParOf" srcId="{BD5DA878-CE18-4D8F-8A59-1249ED19A3DC}" destId="{2EFF0D3D-7768-4F66-92D7-8C4970CB3B5A}" srcOrd="7" destOrd="0" presId="urn:microsoft.com/office/officeart/2008/layout/LinedList"/>
    <dgm:cxn modelId="{0E7F9CBC-5556-46E3-8EFF-149B2D03BC8D}" type="presParOf" srcId="{2EFF0D3D-7768-4F66-92D7-8C4970CB3B5A}" destId="{C8ADEFFD-B593-4644-9AE9-B190D64700C4}" srcOrd="0" destOrd="0" presId="urn:microsoft.com/office/officeart/2008/layout/LinedList"/>
    <dgm:cxn modelId="{ACB3F1A4-D6AE-4B43-B97E-2EDF10122BCB}" type="presParOf" srcId="{2EFF0D3D-7768-4F66-92D7-8C4970CB3B5A}" destId="{085C58AE-8B92-4482-991B-BA0B4F74129D}" srcOrd="1" destOrd="0" presId="urn:microsoft.com/office/officeart/2008/layout/LinedList"/>
    <dgm:cxn modelId="{8B346B49-3610-416C-83C9-031B13D6C23D}" type="presParOf" srcId="{BD5DA878-CE18-4D8F-8A59-1249ED19A3DC}" destId="{26E7A5E0-E7C6-417C-AA16-3950A2CF3359}" srcOrd="8" destOrd="0" presId="urn:microsoft.com/office/officeart/2008/layout/LinedList"/>
    <dgm:cxn modelId="{AEAE4F88-47FF-44C0-95EE-61E3C8827C0C}" type="presParOf" srcId="{BD5DA878-CE18-4D8F-8A59-1249ED19A3DC}" destId="{456530A3-0778-4802-90BB-3E5EA8781EFB}" srcOrd="9" destOrd="0" presId="urn:microsoft.com/office/officeart/2008/layout/LinedList"/>
    <dgm:cxn modelId="{F8753B51-0AE7-4A32-BC34-10E394B36AE3}" type="presParOf" srcId="{456530A3-0778-4802-90BB-3E5EA8781EFB}" destId="{095B9096-1151-4EA0-B4DA-4409CBE11834}" srcOrd="0" destOrd="0" presId="urn:microsoft.com/office/officeart/2008/layout/LinedList"/>
    <dgm:cxn modelId="{313304E2-0569-4F8A-90B8-5F59476E5899}" type="presParOf" srcId="{456530A3-0778-4802-90BB-3E5EA8781EFB}" destId="{5C55A244-0491-41B1-A8E5-273D82A18B01}" srcOrd="1" destOrd="0" presId="urn:microsoft.com/office/officeart/2008/layout/LinedList"/>
    <dgm:cxn modelId="{C3006E3E-7108-4AB2-AB0E-ADA71B3D57BF}" type="presParOf" srcId="{BD5DA878-CE18-4D8F-8A59-1249ED19A3DC}" destId="{5820F255-5487-4C52-A90E-F92081AECD59}" srcOrd="10" destOrd="0" presId="urn:microsoft.com/office/officeart/2008/layout/LinedList"/>
    <dgm:cxn modelId="{DE193F43-28C0-4BC8-AFDE-B4D2DBDD3247}" type="presParOf" srcId="{BD5DA878-CE18-4D8F-8A59-1249ED19A3DC}" destId="{455BFB33-2E59-48A3-91C0-11F4EB1B6ECE}" srcOrd="11" destOrd="0" presId="urn:microsoft.com/office/officeart/2008/layout/LinedList"/>
    <dgm:cxn modelId="{CB1EF47B-59C9-46E0-A263-84C186100822}" type="presParOf" srcId="{455BFB33-2E59-48A3-91C0-11F4EB1B6ECE}" destId="{E2C906DF-BD31-4025-9AB9-30B3F030A7A5}" srcOrd="0" destOrd="0" presId="urn:microsoft.com/office/officeart/2008/layout/LinedList"/>
    <dgm:cxn modelId="{881A429F-B635-43D0-AC2D-1CF55846A42A}" type="presParOf" srcId="{455BFB33-2E59-48A3-91C0-11F4EB1B6ECE}" destId="{7C497F20-D6B1-41FE-A058-9CAFB464CF53}" srcOrd="1" destOrd="0" presId="urn:microsoft.com/office/officeart/2008/layout/LinedList"/>
    <dgm:cxn modelId="{D868B5F0-AF47-41EF-88D6-FC0841EE13A8}" type="presParOf" srcId="{BD5DA878-CE18-4D8F-8A59-1249ED19A3DC}" destId="{571BA10A-AE9F-4332-9DAA-3E277D31764C}" srcOrd="12" destOrd="0" presId="urn:microsoft.com/office/officeart/2008/layout/LinedList"/>
    <dgm:cxn modelId="{F7E4B3DF-1CD8-4726-B344-572ABE24D486}" type="presParOf" srcId="{BD5DA878-CE18-4D8F-8A59-1249ED19A3DC}" destId="{3CE71D3C-859F-4320-944C-8484237115FE}" srcOrd="13" destOrd="0" presId="urn:microsoft.com/office/officeart/2008/layout/LinedList"/>
    <dgm:cxn modelId="{F1267816-8008-49B2-8258-8AADD9761D2B}" type="presParOf" srcId="{3CE71D3C-859F-4320-944C-8484237115FE}" destId="{ED462C46-DD79-49AF-8991-05F6A0DEEFA1}" srcOrd="0" destOrd="0" presId="urn:microsoft.com/office/officeart/2008/layout/LinedList"/>
    <dgm:cxn modelId="{5BEA670F-9421-459F-8E32-5C58E9064A95}" type="presParOf" srcId="{3CE71D3C-859F-4320-944C-8484237115FE}" destId="{9B8DD40D-0CEE-4C9D-AEFD-4385E2308A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8C50F-3E87-442C-9CA2-F5D8F7386F9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7FD297-D388-4B3D-B93A-99C5639FB619}">
      <dgm:prSet/>
      <dgm:spPr/>
      <dgm:t>
        <a:bodyPr/>
        <a:lstStyle/>
        <a:p>
          <a:r>
            <a:rPr lang="en-US" b="1" dirty="0"/>
            <a:t>300 Multiple Choices</a:t>
          </a:r>
          <a:endParaRPr lang="en-US" dirty="0"/>
        </a:p>
      </dgm:t>
    </dgm:pt>
    <dgm:pt modelId="{54D02313-9035-4B5C-8115-7B80AC253F68}" type="parTrans" cxnId="{E75DE74C-43DE-4120-83C5-39E369A89F23}">
      <dgm:prSet/>
      <dgm:spPr/>
      <dgm:t>
        <a:bodyPr/>
        <a:lstStyle/>
        <a:p>
          <a:endParaRPr lang="en-US"/>
        </a:p>
      </dgm:t>
    </dgm:pt>
    <dgm:pt modelId="{D98F5CCD-BC0F-4E6C-B97D-470DF39E23DE}" type="sibTrans" cxnId="{E75DE74C-43DE-4120-83C5-39E369A89F23}">
      <dgm:prSet/>
      <dgm:spPr/>
      <dgm:t>
        <a:bodyPr/>
        <a:lstStyle/>
        <a:p>
          <a:endParaRPr lang="en-US"/>
        </a:p>
      </dgm:t>
    </dgm:pt>
    <dgm:pt modelId="{F4B450A0-8D47-4C0A-AC82-DCFE14C4BECD}">
      <dgm:prSet/>
      <dgm:spPr/>
      <dgm:t>
        <a:bodyPr/>
        <a:lstStyle/>
        <a:p>
          <a:r>
            <a:rPr lang="en-US" b="1" dirty="0"/>
            <a:t>301 Moved Permanently</a:t>
          </a:r>
          <a:endParaRPr lang="en-US" dirty="0"/>
        </a:p>
      </dgm:t>
    </dgm:pt>
    <dgm:pt modelId="{F79699FB-66B8-47BB-87F3-9A3812ACBE19}" type="parTrans" cxnId="{FFA641C1-A47E-4483-888F-EE695F9D0443}">
      <dgm:prSet/>
      <dgm:spPr/>
      <dgm:t>
        <a:bodyPr/>
        <a:lstStyle/>
        <a:p>
          <a:endParaRPr lang="en-US"/>
        </a:p>
      </dgm:t>
    </dgm:pt>
    <dgm:pt modelId="{F5F9665C-E2AD-4331-BE03-F8EFA5A883A6}" type="sibTrans" cxnId="{FFA641C1-A47E-4483-888F-EE695F9D0443}">
      <dgm:prSet/>
      <dgm:spPr/>
      <dgm:t>
        <a:bodyPr/>
        <a:lstStyle/>
        <a:p>
          <a:endParaRPr lang="en-US"/>
        </a:p>
      </dgm:t>
    </dgm:pt>
    <dgm:pt modelId="{01C0E70A-ADE2-4FCA-AA4F-8580052B9091}">
      <dgm:prSet/>
      <dgm:spPr/>
      <dgm:t>
        <a:bodyPr/>
        <a:lstStyle/>
        <a:p>
          <a:r>
            <a:rPr lang="en-US" b="1" dirty="0"/>
            <a:t>302 Found</a:t>
          </a:r>
          <a:endParaRPr lang="en-US" dirty="0"/>
        </a:p>
      </dgm:t>
    </dgm:pt>
    <dgm:pt modelId="{EF61A1C1-7FA8-4327-A270-2D20362E8CD7}" type="parTrans" cxnId="{250ABD42-9A3F-4069-B89C-9C07560CF105}">
      <dgm:prSet/>
      <dgm:spPr/>
      <dgm:t>
        <a:bodyPr/>
        <a:lstStyle/>
        <a:p>
          <a:endParaRPr lang="en-US"/>
        </a:p>
      </dgm:t>
    </dgm:pt>
    <dgm:pt modelId="{A9CC91FE-89E5-4F39-80CB-CFE93CF1538B}" type="sibTrans" cxnId="{250ABD42-9A3F-4069-B89C-9C07560CF105}">
      <dgm:prSet/>
      <dgm:spPr/>
      <dgm:t>
        <a:bodyPr/>
        <a:lstStyle/>
        <a:p>
          <a:endParaRPr lang="en-US"/>
        </a:p>
      </dgm:t>
    </dgm:pt>
    <dgm:pt modelId="{C38CD5A2-8B6E-42C4-9186-181127FD62B7}">
      <dgm:prSet/>
      <dgm:spPr/>
      <dgm:t>
        <a:bodyPr/>
        <a:lstStyle/>
        <a:p>
          <a:r>
            <a:rPr lang="en-US" b="1" dirty="0"/>
            <a:t>303 See Other</a:t>
          </a:r>
          <a:endParaRPr lang="en-US" dirty="0"/>
        </a:p>
      </dgm:t>
    </dgm:pt>
    <dgm:pt modelId="{FE37EBD6-ADAA-4D5B-8995-BACDDA369C21}" type="parTrans" cxnId="{3FD7B5AA-CB3E-4237-B890-EC6984BAF095}">
      <dgm:prSet/>
      <dgm:spPr/>
      <dgm:t>
        <a:bodyPr/>
        <a:lstStyle/>
        <a:p>
          <a:endParaRPr lang="en-US"/>
        </a:p>
      </dgm:t>
    </dgm:pt>
    <dgm:pt modelId="{4CFD0E86-0FFE-45BC-9FBB-2FC14068E903}" type="sibTrans" cxnId="{3FD7B5AA-CB3E-4237-B890-EC6984BAF095}">
      <dgm:prSet/>
      <dgm:spPr/>
      <dgm:t>
        <a:bodyPr/>
        <a:lstStyle/>
        <a:p>
          <a:endParaRPr lang="en-US"/>
        </a:p>
      </dgm:t>
    </dgm:pt>
    <dgm:pt modelId="{BD7F3B8E-8252-4E4F-887B-8C4829740B21}">
      <dgm:prSet/>
      <dgm:spPr/>
      <dgm:t>
        <a:bodyPr/>
        <a:lstStyle/>
        <a:p>
          <a:r>
            <a:rPr lang="en-US" b="1" dirty="0"/>
            <a:t>304 Not Modified</a:t>
          </a:r>
          <a:endParaRPr lang="en-US" dirty="0"/>
        </a:p>
      </dgm:t>
    </dgm:pt>
    <dgm:pt modelId="{4B6F1279-31DB-4C67-88F7-CB26A901EA15}" type="parTrans" cxnId="{61696334-79AF-4B44-AAC7-DCF8B6789B0B}">
      <dgm:prSet/>
      <dgm:spPr/>
      <dgm:t>
        <a:bodyPr/>
        <a:lstStyle/>
        <a:p>
          <a:endParaRPr lang="en-US"/>
        </a:p>
      </dgm:t>
    </dgm:pt>
    <dgm:pt modelId="{4C24AB87-5F16-482D-88EF-6123BCA51476}" type="sibTrans" cxnId="{61696334-79AF-4B44-AAC7-DCF8B6789B0B}">
      <dgm:prSet/>
      <dgm:spPr/>
      <dgm:t>
        <a:bodyPr/>
        <a:lstStyle/>
        <a:p>
          <a:endParaRPr lang="en-US"/>
        </a:p>
      </dgm:t>
    </dgm:pt>
    <dgm:pt modelId="{90232D71-DC1A-4B72-94E2-8E3E3A2A52B4}">
      <dgm:prSet phldr="0"/>
      <dgm:spPr/>
      <dgm:t>
        <a:bodyPr/>
        <a:lstStyle/>
        <a:p>
          <a:pPr rtl="0"/>
          <a:r>
            <a:rPr lang="en-US" b="1" dirty="0"/>
            <a:t>305 Use Proxy (Deprecated)</a:t>
          </a:r>
          <a:endParaRPr lang="en-US" b="1" dirty="0">
            <a:latin typeface="Calibri Light" panose="020F0302020204030204"/>
          </a:endParaRPr>
        </a:p>
      </dgm:t>
    </dgm:pt>
    <dgm:pt modelId="{070B37E4-E8E8-4519-9722-3A2CD635B9CC}" type="parTrans" cxnId="{0683D0E8-9476-47B2-84F7-CD3BCC05F3A0}">
      <dgm:prSet/>
      <dgm:spPr/>
    </dgm:pt>
    <dgm:pt modelId="{348B0BAC-7648-475D-9A5A-45396289ACEF}" type="sibTrans" cxnId="{0683D0E8-9476-47B2-84F7-CD3BCC05F3A0}">
      <dgm:prSet/>
      <dgm:spPr/>
    </dgm:pt>
    <dgm:pt modelId="{B7FA95FE-9E4D-450E-8F0C-CF7C42C98958}" type="pres">
      <dgm:prSet presAssocID="{4AF8C50F-3E87-442C-9CA2-F5D8F7386F94}" presName="vert0" presStyleCnt="0">
        <dgm:presLayoutVars>
          <dgm:dir/>
          <dgm:animOne val="branch"/>
          <dgm:animLvl val="lvl"/>
        </dgm:presLayoutVars>
      </dgm:prSet>
      <dgm:spPr/>
    </dgm:pt>
    <dgm:pt modelId="{6955D74A-25E6-4433-B201-B507EB1878B9}" type="pres">
      <dgm:prSet presAssocID="{C87FD297-D388-4B3D-B93A-99C5639FB619}" presName="thickLine" presStyleLbl="alignNode1" presStyleIdx="0" presStyleCnt="6"/>
      <dgm:spPr/>
    </dgm:pt>
    <dgm:pt modelId="{D4FB5DF7-2CB9-410F-A68C-07DD20D6F939}" type="pres">
      <dgm:prSet presAssocID="{C87FD297-D388-4B3D-B93A-99C5639FB619}" presName="horz1" presStyleCnt="0"/>
      <dgm:spPr/>
    </dgm:pt>
    <dgm:pt modelId="{EDB28DEF-A2B6-4D5A-94E1-A317DE237942}" type="pres">
      <dgm:prSet presAssocID="{C87FD297-D388-4B3D-B93A-99C5639FB619}" presName="tx1" presStyleLbl="revTx" presStyleIdx="0" presStyleCnt="6"/>
      <dgm:spPr/>
    </dgm:pt>
    <dgm:pt modelId="{84AADA31-BFB3-4445-9381-36F73F674E6F}" type="pres">
      <dgm:prSet presAssocID="{C87FD297-D388-4B3D-B93A-99C5639FB619}" presName="vert1" presStyleCnt="0"/>
      <dgm:spPr/>
    </dgm:pt>
    <dgm:pt modelId="{59837A9A-10F3-460C-8F2E-9713019AA7B5}" type="pres">
      <dgm:prSet presAssocID="{F4B450A0-8D47-4C0A-AC82-DCFE14C4BECD}" presName="thickLine" presStyleLbl="alignNode1" presStyleIdx="1" presStyleCnt="6"/>
      <dgm:spPr/>
    </dgm:pt>
    <dgm:pt modelId="{B4634845-85C4-4197-8D8B-3B071BD54E53}" type="pres">
      <dgm:prSet presAssocID="{F4B450A0-8D47-4C0A-AC82-DCFE14C4BECD}" presName="horz1" presStyleCnt="0"/>
      <dgm:spPr/>
    </dgm:pt>
    <dgm:pt modelId="{DFC2AE53-FA32-4212-960B-F5BC325A1A82}" type="pres">
      <dgm:prSet presAssocID="{F4B450A0-8D47-4C0A-AC82-DCFE14C4BECD}" presName="tx1" presStyleLbl="revTx" presStyleIdx="1" presStyleCnt="6"/>
      <dgm:spPr/>
    </dgm:pt>
    <dgm:pt modelId="{49EC361C-9B34-44D5-8119-89ADE77FB65C}" type="pres">
      <dgm:prSet presAssocID="{F4B450A0-8D47-4C0A-AC82-DCFE14C4BECD}" presName="vert1" presStyleCnt="0"/>
      <dgm:spPr/>
    </dgm:pt>
    <dgm:pt modelId="{86982068-1984-49DA-BA11-B717010FDC48}" type="pres">
      <dgm:prSet presAssocID="{01C0E70A-ADE2-4FCA-AA4F-8580052B9091}" presName="thickLine" presStyleLbl="alignNode1" presStyleIdx="2" presStyleCnt="6"/>
      <dgm:spPr/>
    </dgm:pt>
    <dgm:pt modelId="{AD53336A-1838-4031-88C2-12D65AC13E15}" type="pres">
      <dgm:prSet presAssocID="{01C0E70A-ADE2-4FCA-AA4F-8580052B9091}" presName="horz1" presStyleCnt="0"/>
      <dgm:spPr/>
    </dgm:pt>
    <dgm:pt modelId="{B6AE54C1-2ABD-4D38-889D-FA2E067CAE36}" type="pres">
      <dgm:prSet presAssocID="{01C0E70A-ADE2-4FCA-AA4F-8580052B9091}" presName="tx1" presStyleLbl="revTx" presStyleIdx="2" presStyleCnt="6"/>
      <dgm:spPr/>
    </dgm:pt>
    <dgm:pt modelId="{22120CCF-EBE0-4F04-A1E7-B1DDAF8E80CC}" type="pres">
      <dgm:prSet presAssocID="{01C0E70A-ADE2-4FCA-AA4F-8580052B9091}" presName="vert1" presStyleCnt="0"/>
      <dgm:spPr/>
    </dgm:pt>
    <dgm:pt modelId="{8F446D06-C524-491B-B776-C1B0BF08B619}" type="pres">
      <dgm:prSet presAssocID="{C38CD5A2-8B6E-42C4-9186-181127FD62B7}" presName="thickLine" presStyleLbl="alignNode1" presStyleIdx="3" presStyleCnt="6"/>
      <dgm:spPr/>
    </dgm:pt>
    <dgm:pt modelId="{2E97C961-58DF-455D-ADE5-63911FFDA445}" type="pres">
      <dgm:prSet presAssocID="{C38CD5A2-8B6E-42C4-9186-181127FD62B7}" presName="horz1" presStyleCnt="0"/>
      <dgm:spPr/>
    </dgm:pt>
    <dgm:pt modelId="{2B03C5B5-FC23-4CCC-B524-10EE55C7D387}" type="pres">
      <dgm:prSet presAssocID="{C38CD5A2-8B6E-42C4-9186-181127FD62B7}" presName="tx1" presStyleLbl="revTx" presStyleIdx="3" presStyleCnt="6"/>
      <dgm:spPr/>
    </dgm:pt>
    <dgm:pt modelId="{FE84E1D8-8D48-4939-8D00-2C33C3E89A98}" type="pres">
      <dgm:prSet presAssocID="{C38CD5A2-8B6E-42C4-9186-181127FD62B7}" presName="vert1" presStyleCnt="0"/>
      <dgm:spPr/>
    </dgm:pt>
    <dgm:pt modelId="{1A2D588D-21B4-4E52-ACDD-3EB5807DDC84}" type="pres">
      <dgm:prSet presAssocID="{BD7F3B8E-8252-4E4F-887B-8C4829740B21}" presName="thickLine" presStyleLbl="alignNode1" presStyleIdx="4" presStyleCnt="6"/>
      <dgm:spPr/>
    </dgm:pt>
    <dgm:pt modelId="{17341065-BBD1-497C-A5AE-16C769A62006}" type="pres">
      <dgm:prSet presAssocID="{BD7F3B8E-8252-4E4F-887B-8C4829740B21}" presName="horz1" presStyleCnt="0"/>
      <dgm:spPr/>
    </dgm:pt>
    <dgm:pt modelId="{8AF0D906-3990-4337-8834-A18E79FB758B}" type="pres">
      <dgm:prSet presAssocID="{BD7F3B8E-8252-4E4F-887B-8C4829740B21}" presName="tx1" presStyleLbl="revTx" presStyleIdx="4" presStyleCnt="6"/>
      <dgm:spPr/>
    </dgm:pt>
    <dgm:pt modelId="{76D1EA21-F879-456F-8A2E-5446460A0BDC}" type="pres">
      <dgm:prSet presAssocID="{BD7F3B8E-8252-4E4F-887B-8C4829740B21}" presName="vert1" presStyleCnt="0"/>
      <dgm:spPr/>
    </dgm:pt>
    <dgm:pt modelId="{A7D22286-E51C-44DC-B56F-A22EB1119BA8}" type="pres">
      <dgm:prSet presAssocID="{90232D71-DC1A-4B72-94E2-8E3E3A2A52B4}" presName="thickLine" presStyleLbl="alignNode1" presStyleIdx="5" presStyleCnt="6"/>
      <dgm:spPr/>
    </dgm:pt>
    <dgm:pt modelId="{30FD25B8-0A30-4D3D-B008-D5AAD9601025}" type="pres">
      <dgm:prSet presAssocID="{90232D71-DC1A-4B72-94E2-8E3E3A2A52B4}" presName="horz1" presStyleCnt="0"/>
      <dgm:spPr/>
    </dgm:pt>
    <dgm:pt modelId="{B31A9DE8-6F15-45D0-9AD8-787218768577}" type="pres">
      <dgm:prSet presAssocID="{90232D71-DC1A-4B72-94E2-8E3E3A2A52B4}" presName="tx1" presStyleLbl="revTx" presStyleIdx="5" presStyleCnt="6"/>
      <dgm:spPr/>
    </dgm:pt>
    <dgm:pt modelId="{B024BCD3-D1C9-4993-ACC9-4C866B4AF48E}" type="pres">
      <dgm:prSet presAssocID="{90232D71-DC1A-4B72-94E2-8E3E3A2A52B4}" presName="vert1" presStyleCnt="0"/>
      <dgm:spPr/>
    </dgm:pt>
  </dgm:ptLst>
  <dgm:cxnLst>
    <dgm:cxn modelId="{33C7D514-45FB-4470-A804-7B627D5A13AC}" type="presOf" srcId="{F4B450A0-8D47-4C0A-AC82-DCFE14C4BECD}" destId="{DFC2AE53-FA32-4212-960B-F5BC325A1A82}" srcOrd="0" destOrd="0" presId="urn:microsoft.com/office/officeart/2008/layout/LinedList"/>
    <dgm:cxn modelId="{61696334-79AF-4B44-AAC7-DCF8B6789B0B}" srcId="{4AF8C50F-3E87-442C-9CA2-F5D8F7386F94}" destId="{BD7F3B8E-8252-4E4F-887B-8C4829740B21}" srcOrd="4" destOrd="0" parTransId="{4B6F1279-31DB-4C67-88F7-CB26A901EA15}" sibTransId="{4C24AB87-5F16-482D-88EF-6123BCA51476}"/>
    <dgm:cxn modelId="{250ABD42-9A3F-4069-B89C-9C07560CF105}" srcId="{4AF8C50F-3E87-442C-9CA2-F5D8F7386F94}" destId="{01C0E70A-ADE2-4FCA-AA4F-8580052B9091}" srcOrd="2" destOrd="0" parTransId="{EF61A1C1-7FA8-4327-A270-2D20362E8CD7}" sibTransId="{A9CC91FE-89E5-4F39-80CB-CFE93CF1538B}"/>
    <dgm:cxn modelId="{E75DE74C-43DE-4120-83C5-39E369A89F23}" srcId="{4AF8C50F-3E87-442C-9CA2-F5D8F7386F94}" destId="{C87FD297-D388-4B3D-B93A-99C5639FB619}" srcOrd="0" destOrd="0" parTransId="{54D02313-9035-4B5C-8115-7B80AC253F68}" sibTransId="{D98F5CCD-BC0F-4E6C-B97D-470DF39E23DE}"/>
    <dgm:cxn modelId="{427F3F8B-570D-42EC-B234-63F4B3882210}" type="presOf" srcId="{BD7F3B8E-8252-4E4F-887B-8C4829740B21}" destId="{8AF0D906-3990-4337-8834-A18E79FB758B}" srcOrd="0" destOrd="0" presId="urn:microsoft.com/office/officeart/2008/layout/LinedList"/>
    <dgm:cxn modelId="{95788F96-0972-4588-9B1E-EB6B4C547A63}" type="presOf" srcId="{4AF8C50F-3E87-442C-9CA2-F5D8F7386F94}" destId="{B7FA95FE-9E4D-450E-8F0C-CF7C42C98958}" srcOrd="0" destOrd="0" presId="urn:microsoft.com/office/officeart/2008/layout/LinedList"/>
    <dgm:cxn modelId="{3FD7B5AA-CB3E-4237-B890-EC6984BAF095}" srcId="{4AF8C50F-3E87-442C-9CA2-F5D8F7386F94}" destId="{C38CD5A2-8B6E-42C4-9186-181127FD62B7}" srcOrd="3" destOrd="0" parTransId="{FE37EBD6-ADAA-4D5B-8995-BACDDA369C21}" sibTransId="{4CFD0E86-0FFE-45BC-9FBB-2FC14068E903}"/>
    <dgm:cxn modelId="{387438C0-A196-4CD0-ACEE-D7B1D3C5142A}" type="presOf" srcId="{01C0E70A-ADE2-4FCA-AA4F-8580052B9091}" destId="{B6AE54C1-2ABD-4D38-889D-FA2E067CAE36}" srcOrd="0" destOrd="0" presId="urn:microsoft.com/office/officeart/2008/layout/LinedList"/>
    <dgm:cxn modelId="{FFA641C1-A47E-4483-888F-EE695F9D0443}" srcId="{4AF8C50F-3E87-442C-9CA2-F5D8F7386F94}" destId="{F4B450A0-8D47-4C0A-AC82-DCFE14C4BECD}" srcOrd="1" destOrd="0" parTransId="{F79699FB-66B8-47BB-87F3-9A3812ACBE19}" sibTransId="{F5F9665C-E2AD-4331-BE03-F8EFA5A883A6}"/>
    <dgm:cxn modelId="{242D02D4-D5E0-4017-8FEE-3E968EA62AA9}" type="presOf" srcId="{90232D71-DC1A-4B72-94E2-8E3E3A2A52B4}" destId="{B31A9DE8-6F15-45D0-9AD8-787218768577}" srcOrd="0" destOrd="0" presId="urn:microsoft.com/office/officeart/2008/layout/LinedList"/>
    <dgm:cxn modelId="{07C08ED5-C8CA-4D69-86AB-0CB3168E93D6}" type="presOf" srcId="{C87FD297-D388-4B3D-B93A-99C5639FB619}" destId="{EDB28DEF-A2B6-4D5A-94E1-A317DE237942}" srcOrd="0" destOrd="0" presId="urn:microsoft.com/office/officeart/2008/layout/LinedList"/>
    <dgm:cxn modelId="{0683D0E8-9476-47B2-84F7-CD3BCC05F3A0}" srcId="{4AF8C50F-3E87-442C-9CA2-F5D8F7386F94}" destId="{90232D71-DC1A-4B72-94E2-8E3E3A2A52B4}" srcOrd="5" destOrd="0" parTransId="{070B37E4-E8E8-4519-9722-3A2CD635B9CC}" sibTransId="{348B0BAC-7648-475D-9A5A-45396289ACEF}"/>
    <dgm:cxn modelId="{49C26CFF-9929-4165-9D02-841405E8836E}" type="presOf" srcId="{C38CD5A2-8B6E-42C4-9186-181127FD62B7}" destId="{2B03C5B5-FC23-4CCC-B524-10EE55C7D387}" srcOrd="0" destOrd="0" presId="urn:microsoft.com/office/officeart/2008/layout/LinedList"/>
    <dgm:cxn modelId="{EAC34277-F17E-4A7C-81F8-C6F0A6C9276C}" type="presParOf" srcId="{B7FA95FE-9E4D-450E-8F0C-CF7C42C98958}" destId="{6955D74A-25E6-4433-B201-B507EB1878B9}" srcOrd="0" destOrd="0" presId="urn:microsoft.com/office/officeart/2008/layout/LinedList"/>
    <dgm:cxn modelId="{C30FA511-379E-4198-A8CD-9AF4D3AC08D2}" type="presParOf" srcId="{B7FA95FE-9E4D-450E-8F0C-CF7C42C98958}" destId="{D4FB5DF7-2CB9-410F-A68C-07DD20D6F939}" srcOrd="1" destOrd="0" presId="urn:microsoft.com/office/officeart/2008/layout/LinedList"/>
    <dgm:cxn modelId="{51309B52-3FC6-436E-AE88-4887568A79BB}" type="presParOf" srcId="{D4FB5DF7-2CB9-410F-A68C-07DD20D6F939}" destId="{EDB28DEF-A2B6-4D5A-94E1-A317DE237942}" srcOrd="0" destOrd="0" presId="urn:microsoft.com/office/officeart/2008/layout/LinedList"/>
    <dgm:cxn modelId="{244D4EAB-5E6E-4BDE-8F1D-F60E48CB38B8}" type="presParOf" srcId="{D4FB5DF7-2CB9-410F-A68C-07DD20D6F939}" destId="{84AADA31-BFB3-4445-9381-36F73F674E6F}" srcOrd="1" destOrd="0" presId="urn:microsoft.com/office/officeart/2008/layout/LinedList"/>
    <dgm:cxn modelId="{1FAE251D-65AA-4907-93B3-3AFBA109451B}" type="presParOf" srcId="{B7FA95FE-9E4D-450E-8F0C-CF7C42C98958}" destId="{59837A9A-10F3-460C-8F2E-9713019AA7B5}" srcOrd="2" destOrd="0" presId="urn:microsoft.com/office/officeart/2008/layout/LinedList"/>
    <dgm:cxn modelId="{561D4C52-35F9-455C-88D4-2311E860F5E6}" type="presParOf" srcId="{B7FA95FE-9E4D-450E-8F0C-CF7C42C98958}" destId="{B4634845-85C4-4197-8D8B-3B071BD54E53}" srcOrd="3" destOrd="0" presId="urn:microsoft.com/office/officeart/2008/layout/LinedList"/>
    <dgm:cxn modelId="{A9DE7316-7C30-4317-9E9F-2E6D7222E84C}" type="presParOf" srcId="{B4634845-85C4-4197-8D8B-3B071BD54E53}" destId="{DFC2AE53-FA32-4212-960B-F5BC325A1A82}" srcOrd="0" destOrd="0" presId="urn:microsoft.com/office/officeart/2008/layout/LinedList"/>
    <dgm:cxn modelId="{B9588AA4-430B-43BB-95A5-0FC410D80188}" type="presParOf" srcId="{B4634845-85C4-4197-8D8B-3B071BD54E53}" destId="{49EC361C-9B34-44D5-8119-89ADE77FB65C}" srcOrd="1" destOrd="0" presId="urn:microsoft.com/office/officeart/2008/layout/LinedList"/>
    <dgm:cxn modelId="{6B90366C-41A6-4AAC-9419-170FBC989F68}" type="presParOf" srcId="{B7FA95FE-9E4D-450E-8F0C-CF7C42C98958}" destId="{86982068-1984-49DA-BA11-B717010FDC48}" srcOrd="4" destOrd="0" presId="urn:microsoft.com/office/officeart/2008/layout/LinedList"/>
    <dgm:cxn modelId="{B4466E3D-05AF-4817-8044-459F60F5B52D}" type="presParOf" srcId="{B7FA95FE-9E4D-450E-8F0C-CF7C42C98958}" destId="{AD53336A-1838-4031-88C2-12D65AC13E15}" srcOrd="5" destOrd="0" presId="urn:microsoft.com/office/officeart/2008/layout/LinedList"/>
    <dgm:cxn modelId="{6299D81C-2C03-43CB-8200-33B58CBA3F4D}" type="presParOf" srcId="{AD53336A-1838-4031-88C2-12D65AC13E15}" destId="{B6AE54C1-2ABD-4D38-889D-FA2E067CAE36}" srcOrd="0" destOrd="0" presId="urn:microsoft.com/office/officeart/2008/layout/LinedList"/>
    <dgm:cxn modelId="{F0080B53-35B9-4BBE-AE8A-89808C5DC7A0}" type="presParOf" srcId="{AD53336A-1838-4031-88C2-12D65AC13E15}" destId="{22120CCF-EBE0-4F04-A1E7-B1DDAF8E80CC}" srcOrd="1" destOrd="0" presId="urn:microsoft.com/office/officeart/2008/layout/LinedList"/>
    <dgm:cxn modelId="{7D9E7A1C-8306-45C5-B6B1-442275FB78B0}" type="presParOf" srcId="{B7FA95FE-9E4D-450E-8F0C-CF7C42C98958}" destId="{8F446D06-C524-491B-B776-C1B0BF08B619}" srcOrd="6" destOrd="0" presId="urn:microsoft.com/office/officeart/2008/layout/LinedList"/>
    <dgm:cxn modelId="{5BABA61E-5218-4096-852C-027715CF593A}" type="presParOf" srcId="{B7FA95FE-9E4D-450E-8F0C-CF7C42C98958}" destId="{2E97C961-58DF-455D-ADE5-63911FFDA445}" srcOrd="7" destOrd="0" presId="urn:microsoft.com/office/officeart/2008/layout/LinedList"/>
    <dgm:cxn modelId="{F79E2D33-D2EB-479A-A125-CE2D468C932A}" type="presParOf" srcId="{2E97C961-58DF-455D-ADE5-63911FFDA445}" destId="{2B03C5B5-FC23-4CCC-B524-10EE55C7D387}" srcOrd="0" destOrd="0" presId="urn:microsoft.com/office/officeart/2008/layout/LinedList"/>
    <dgm:cxn modelId="{30A8D1C6-1B26-4307-AA2B-3461E2665C30}" type="presParOf" srcId="{2E97C961-58DF-455D-ADE5-63911FFDA445}" destId="{FE84E1D8-8D48-4939-8D00-2C33C3E89A98}" srcOrd="1" destOrd="0" presId="urn:microsoft.com/office/officeart/2008/layout/LinedList"/>
    <dgm:cxn modelId="{5FA65425-3015-4B5D-BD2B-10AB8AF74910}" type="presParOf" srcId="{B7FA95FE-9E4D-450E-8F0C-CF7C42C98958}" destId="{1A2D588D-21B4-4E52-ACDD-3EB5807DDC84}" srcOrd="8" destOrd="0" presId="urn:microsoft.com/office/officeart/2008/layout/LinedList"/>
    <dgm:cxn modelId="{45233C70-6E26-4AF5-832C-760C0E0536A4}" type="presParOf" srcId="{B7FA95FE-9E4D-450E-8F0C-CF7C42C98958}" destId="{17341065-BBD1-497C-A5AE-16C769A62006}" srcOrd="9" destOrd="0" presId="urn:microsoft.com/office/officeart/2008/layout/LinedList"/>
    <dgm:cxn modelId="{99D20F2B-A61C-407E-9E92-71B0AF8EDA6B}" type="presParOf" srcId="{17341065-BBD1-497C-A5AE-16C769A62006}" destId="{8AF0D906-3990-4337-8834-A18E79FB758B}" srcOrd="0" destOrd="0" presId="urn:microsoft.com/office/officeart/2008/layout/LinedList"/>
    <dgm:cxn modelId="{92326209-484D-455E-AC53-022F12CD1243}" type="presParOf" srcId="{17341065-BBD1-497C-A5AE-16C769A62006}" destId="{76D1EA21-F879-456F-8A2E-5446460A0BDC}" srcOrd="1" destOrd="0" presId="urn:microsoft.com/office/officeart/2008/layout/LinedList"/>
    <dgm:cxn modelId="{6C96CC7E-2130-4BFE-AF18-8C8986C5B0A1}" type="presParOf" srcId="{B7FA95FE-9E4D-450E-8F0C-CF7C42C98958}" destId="{A7D22286-E51C-44DC-B56F-A22EB1119BA8}" srcOrd="10" destOrd="0" presId="urn:microsoft.com/office/officeart/2008/layout/LinedList"/>
    <dgm:cxn modelId="{6E98EE7E-6A10-4C64-B96D-051A03BA3760}" type="presParOf" srcId="{B7FA95FE-9E4D-450E-8F0C-CF7C42C98958}" destId="{30FD25B8-0A30-4D3D-B008-D5AAD9601025}" srcOrd="11" destOrd="0" presId="urn:microsoft.com/office/officeart/2008/layout/LinedList"/>
    <dgm:cxn modelId="{D5D1BBA1-30E9-4D57-BF09-D8DF1B90475D}" type="presParOf" srcId="{30FD25B8-0A30-4D3D-B008-D5AAD9601025}" destId="{B31A9DE8-6F15-45D0-9AD8-787218768577}" srcOrd="0" destOrd="0" presId="urn:microsoft.com/office/officeart/2008/layout/LinedList"/>
    <dgm:cxn modelId="{D357FBF8-DDB9-416A-AEE3-C9432228C703}" type="presParOf" srcId="{30FD25B8-0A30-4D3D-B008-D5AAD9601025}" destId="{B024BCD3-D1C9-4993-ACC9-4C866B4AF4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C14121-CC1D-4CC9-8245-C9C72E86F35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E09A7E6-1802-4A46-BDEC-9AFCDA13F0E0}">
      <dgm:prSet/>
      <dgm:spPr/>
      <dgm:t>
        <a:bodyPr/>
        <a:lstStyle/>
        <a:p>
          <a:r>
            <a:rPr lang="en-US" b="1"/>
            <a:t>400 Bad Request</a:t>
          </a:r>
          <a:endParaRPr lang="en-US"/>
        </a:p>
      </dgm:t>
    </dgm:pt>
    <dgm:pt modelId="{8BEC8717-5523-4343-8E0F-81AECF651D68}" type="parTrans" cxnId="{AA8405FE-78BE-430D-9FAF-271F359E72E6}">
      <dgm:prSet/>
      <dgm:spPr/>
      <dgm:t>
        <a:bodyPr/>
        <a:lstStyle/>
        <a:p>
          <a:endParaRPr lang="en-US"/>
        </a:p>
      </dgm:t>
    </dgm:pt>
    <dgm:pt modelId="{70FA8857-DEC4-4E9C-B4AC-7610FEEAF7B1}" type="sibTrans" cxnId="{AA8405FE-78BE-430D-9FAF-271F359E72E6}">
      <dgm:prSet/>
      <dgm:spPr/>
      <dgm:t>
        <a:bodyPr/>
        <a:lstStyle/>
        <a:p>
          <a:endParaRPr lang="en-US"/>
        </a:p>
      </dgm:t>
    </dgm:pt>
    <dgm:pt modelId="{0560D05E-29CC-4142-B043-E4A676FE0A27}">
      <dgm:prSet/>
      <dgm:spPr/>
      <dgm:t>
        <a:bodyPr/>
        <a:lstStyle/>
        <a:p>
          <a:r>
            <a:rPr lang="en-US" b="1"/>
            <a:t>401 Unauthorized</a:t>
          </a:r>
          <a:endParaRPr lang="en-US"/>
        </a:p>
      </dgm:t>
    </dgm:pt>
    <dgm:pt modelId="{9904C848-01AF-4525-B44D-F064DD619D3C}" type="parTrans" cxnId="{5085518A-2BA5-4E02-B8DA-7BCFBBF43DAD}">
      <dgm:prSet/>
      <dgm:spPr/>
      <dgm:t>
        <a:bodyPr/>
        <a:lstStyle/>
        <a:p>
          <a:endParaRPr lang="en-US"/>
        </a:p>
      </dgm:t>
    </dgm:pt>
    <dgm:pt modelId="{3A44B7D4-3368-451C-9686-EAB7B856709F}" type="sibTrans" cxnId="{5085518A-2BA5-4E02-B8DA-7BCFBBF43DAD}">
      <dgm:prSet/>
      <dgm:spPr/>
      <dgm:t>
        <a:bodyPr/>
        <a:lstStyle/>
        <a:p>
          <a:endParaRPr lang="en-US"/>
        </a:p>
      </dgm:t>
    </dgm:pt>
    <dgm:pt modelId="{ADA3308E-5780-4F7E-8AD5-70AF21293725}">
      <dgm:prSet/>
      <dgm:spPr/>
      <dgm:t>
        <a:bodyPr/>
        <a:lstStyle/>
        <a:p>
          <a:r>
            <a:rPr lang="en-US" b="1"/>
            <a:t>402 Payment Required (Experimental)</a:t>
          </a:r>
          <a:endParaRPr lang="en-US"/>
        </a:p>
      </dgm:t>
    </dgm:pt>
    <dgm:pt modelId="{76400C0D-050A-4ADF-9239-9F0A7A364658}" type="parTrans" cxnId="{3EA7DDDC-922B-4EB4-8EE1-33CE3CA7ED3F}">
      <dgm:prSet/>
      <dgm:spPr/>
      <dgm:t>
        <a:bodyPr/>
        <a:lstStyle/>
        <a:p>
          <a:endParaRPr lang="en-US"/>
        </a:p>
      </dgm:t>
    </dgm:pt>
    <dgm:pt modelId="{A097DFB4-20B7-404E-9580-D5EDBE9AB93B}" type="sibTrans" cxnId="{3EA7DDDC-922B-4EB4-8EE1-33CE3CA7ED3F}">
      <dgm:prSet/>
      <dgm:spPr/>
      <dgm:t>
        <a:bodyPr/>
        <a:lstStyle/>
        <a:p>
          <a:endParaRPr lang="en-US"/>
        </a:p>
      </dgm:t>
    </dgm:pt>
    <dgm:pt modelId="{90A88524-FC17-4747-99E4-2E11EC264DEF}">
      <dgm:prSet/>
      <dgm:spPr/>
      <dgm:t>
        <a:bodyPr/>
        <a:lstStyle/>
        <a:p>
          <a:r>
            <a:rPr lang="en-US" b="1"/>
            <a:t>403 Forbidden</a:t>
          </a:r>
          <a:endParaRPr lang="en-US"/>
        </a:p>
      </dgm:t>
    </dgm:pt>
    <dgm:pt modelId="{C07D4E9E-9A46-4BFB-8FF2-3287E31159FA}" type="parTrans" cxnId="{F7B86654-4C99-44FF-83D9-EC7D442505C0}">
      <dgm:prSet/>
      <dgm:spPr/>
      <dgm:t>
        <a:bodyPr/>
        <a:lstStyle/>
        <a:p>
          <a:endParaRPr lang="en-US"/>
        </a:p>
      </dgm:t>
    </dgm:pt>
    <dgm:pt modelId="{6F8EE97F-459D-47BF-9FCD-B106A6A55D75}" type="sibTrans" cxnId="{F7B86654-4C99-44FF-83D9-EC7D442505C0}">
      <dgm:prSet/>
      <dgm:spPr/>
      <dgm:t>
        <a:bodyPr/>
        <a:lstStyle/>
        <a:p>
          <a:endParaRPr lang="en-US"/>
        </a:p>
      </dgm:t>
    </dgm:pt>
    <dgm:pt modelId="{A4D24A3E-0873-4D01-AC20-A6BFB3B96F6F}">
      <dgm:prSet/>
      <dgm:spPr/>
      <dgm:t>
        <a:bodyPr/>
        <a:lstStyle/>
        <a:p>
          <a:r>
            <a:rPr lang="en-US" b="1"/>
            <a:t>404 Not Found</a:t>
          </a:r>
          <a:endParaRPr lang="en-US"/>
        </a:p>
      </dgm:t>
    </dgm:pt>
    <dgm:pt modelId="{E586DADD-65F4-4622-9BC8-E92B38391EFF}" type="parTrans" cxnId="{67643641-A7B9-40F5-9996-2127DA6E3760}">
      <dgm:prSet/>
      <dgm:spPr/>
      <dgm:t>
        <a:bodyPr/>
        <a:lstStyle/>
        <a:p>
          <a:endParaRPr lang="en-US"/>
        </a:p>
      </dgm:t>
    </dgm:pt>
    <dgm:pt modelId="{1EC832A7-EBD1-4208-AEE9-89BFF6B11DF8}" type="sibTrans" cxnId="{67643641-A7B9-40F5-9996-2127DA6E3760}">
      <dgm:prSet/>
      <dgm:spPr/>
      <dgm:t>
        <a:bodyPr/>
        <a:lstStyle/>
        <a:p>
          <a:endParaRPr lang="en-US"/>
        </a:p>
      </dgm:t>
    </dgm:pt>
    <dgm:pt modelId="{8389C4BA-CB43-4955-9A2B-FA88FEE90A76}">
      <dgm:prSet/>
      <dgm:spPr/>
      <dgm:t>
        <a:bodyPr/>
        <a:lstStyle/>
        <a:p>
          <a:r>
            <a:rPr lang="en-US" b="1"/>
            <a:t>405 Method Not Allowed</a:t>
          </a:r>
          <a:endParaRPr lang="en-US"/>
        </a:p>
      </dgm:t>
    </dgm:pt>
    <dgm:pt modelId="{DB3D6293-0CA7-4B4B-B718-2B1CC00B33ED}" type="parTrans" cxnId="{565DCA75-44F3-4AD8-B542-DE396E3580F7}">
      <dgm:prSet/>
      <dgm:spPr/>
      <dgm:t>
        <a:bodyPr/>
        <a:lstStyle/>
        <a:p>
          <a:endParaRPr lang="en-US"/>
        </a:p>
      </dgm:t>
    </dgm:pt>
    <dgm:pt modelId="{68DC1960-E9FD-4DE2-A095-3E75B44C21D2}" type="sibTrans" cxnId="{565DCA75-44F3-4AD8-B542-DE396E3580F7}">
      <dgm:prSet/>
      <dgm:spPr/>
      <dgm:t>
        <a:bodyPr/>
        <a:lstStyle/>
        <a:p>
          <a:endParaRPr lang="en-US"/>
        </a:p>
      </dgm:t>
    </dgm:pt>
    <dgm:pt modelId="{E330E8AC-5409-4440-8FD8-0EF6BEAB5AB3}" type="pres">
      <dgm:prSet presAssocID="{92C14121-CC1D-4CC9-8245-C9C72E86F356}" presName="vert0" presStyleCnt="0">
        <dgm:presLayoutVars>
          <dgm:dir/>
          <dgm:animOne val="branch"/>
          <dgm:animLvl val="lvl"/>
        </dgm:presLayoutVars>
      </dgm:prSet>
      <dgm:spPr/>
    </dgm:pt>
    <dgm:pt modelId="{63783BBD-2B9F-4093-8485-157454175B8C}" type="pres">
      <dgm:prSet presAssocID="{3E09A7E6-1802-4A46-BDEC-9AFCDA13F0E0}" presName="thickLine" presStyleLbl="alignNode1" presStyleIdx="0" presStyleCnt="6"/>
      <dgm:spPr/>
    </dgm:pt>
    <dgm:pt modelId="{B871F261-7472-4AE3-BEA8-E210C04AC4B1}" type="pres">
      <dgm:prSet presAssocID="{3E09A7E6-1802-4A46-BDEC-9AFCDA13F0E0}" presName="horz1" presStyleCnt="0"/>
      <dgm:spPr/>
    </dgm:pt>
    <dgm:pt modelId="{1ECAD401-9E53-4A0F-BEC4-93FD2753A27D}" type="pres">
      <dgm:prSet presAssocID="{3E09A7E6-1802-4A46-BDEC-9AFCDA13F0E0}" presName="tx1" presStyleLbl="revTx" presStyleIdx="0" presStyleCnt="6"/>
      <dgm:spPr/>
    </dgm:pt>
    <dgm:pt modelId="{71936DA5-05B7-407C-A11F-489561881C5E}" type="pres">
      <dgm:prSet presAssocID="{3E09A7E6-1802-4A46-BDEC-9AFCDA13F0E0}" presName="vert1" presStyleCnt="0"/>
      <dgm:spPr/>
    </dgm:pt>
    <dgm:pt modelId="{B49D9DAC-2528-4CC1-92BA-C50913BC6535}" type="pres">
      <dgm:prSet presAssocID="{0560D05E-29CC-4142-B043-E4A676FE0A27}" presName="thickLine" presStyleLbl="alignNode1" presStyleIdx="1" presStyleCnt="6"/>
      <dgm:spPr/>
    </dgm:pt>
    <dgm:pt modelId="{845BBD66-D302-424E-8D2B-26AD67CC73DC}" type="pres">
      <dgm:prSet presAssocID="{0560D05E-29CC-4142-B043-E4A676FE0A27}" presName="horz1" presStyleCnt="0"/>
      <dgm:spPr/>
    </dgm:pt>
    <dgm:pt modelId="{DA9D8939-A71F-4CE1-A8B4-FA27CD9729D7}" type="pres">
      <dgm:prSet presAssocID="{0560D05E-29CC-4142-B043-E4A676FE0A27}" presName="tx1" presStyleLbl="revTx" presStyleIdx="1" presStyleCnt="6"/>
      <dgm:spPr/>
    </dgm:pt>
    <dgm:pt modelId="{D1BFADC5-223E-4119-9C28-B9DCEB1EB872}" type="pres">
      <dgm:prSet presAssocID="{0560D05E-29CC-4142-B043-E4A676FE0A27}" presName="vert1" presStyleCnt="0"/>
      <dgm:spPr/>
    </dgm:pt>
    <dgm:pt modelId="{373D8BE8-563E-4253-9E19-E327B6E092AF}" type="pres">
      <dgm:prSet presAssocID="{ADA3308E-5780-4F7E-8AD5-70AF21293725}" presName="thickLine" presStyleLbl="alignNode1" presStyleIdx="2" presStyleCnt="6"/>
      <dgm:spPr/>
    </dgm:pt>
    <dgm:pt modelId="{393C3017-4C44-48F2-9CF7-6B9D92977069}" type="pres">
      <dgm:prSet presAssocID="{ADA3308E-5780-4F7E-8AD5-70AF21293725}" presName="horz1" presStyleCnt="0"/>
      <dgm:spPr/>
    </dgm:pt>
    <dgm:pt modelId="{34D3070B-20F5-4C7D-907E-BCEBBFEA37FF}" type="pres">
      <dgm:prSet presAssocID="{ADA3308E-5780-4F7E-8AD5-70AF21293725}" presName="tx1" presStyleLbl="revTx" presStyleIdx="2" presStyleCnt="6"/>
      <dgm:spPr/>
    </dgm:pt>
    <dgm:pt modelId="{EB385D97-EC02-45E6-9344-82807E9EC242}" type="pres">
      <dgm:prSet presAssocID="{ADA3308E-5780-4F7E-8AD5-70AF21293725}" presName="vert1" presStyleCnt="0"/>
      <dgm:spPr/>
    </dgm:pt>
    <dgm:pt modelId="{417F9EEF-D546-4119-840B-81B1F9C9C635}" type="pres">
      <dgm:prSet presAssocID="{90A88524-FC17-4747-99E4-2E11EC264DEF}" presName="thickLine" presStyleLbl="alignNode1" presStyleIdx="3" presStyleCnt="6"/>
      <dgm:spPr/>
    </dgm:pt>
    <dgm:pt modelId="{2CB846F3-8050-47CE-A541-A06DC9752980}" type="pres">
      <dgm:prSet presAssocID="{90A88524-FC17-4747-99E4-2E11EC264DEF}" presName="horz1" presStyleCnt="0"/>
      <dgm:spPr/>
    </dgm:pt>
    <dgm:pt modelId="{D5DA33FF-538C-4277-A0B4-A8B385771A17}" type="pres">
      <dgm:prSet presAssocID="{90A88524-FC17-4747-99E4-2E11EC264DEF}" presName="tx1" presStyleLbl="revTx" presStyleIdx="3" presStyleCnt="6"/>
      <dgm:spPr/>
    </dgm:pt>
    <dgm:pt modelId="{EA296768-86E8-4AD1-899E-CE26EB5CF119}" type="pres">
      <dgm:prSet presAssocID="{90A88524-FC17-4747-99E4-2E11EC264DEF}" presName="vert1" presStyleCnt="0"/>
      <dgm:spPr/>
    </dgm:pt>
    <dgm:pt modelId="{6FC0B48C-E03D-4F08-9F67-D0C1AE3CBC3A}" type="pres">
      <dgm:prSet presAssocID="{A4D24A3E-0873-4D01-AC20-A6BFB3B96F6F}" presName="thickLine" presStyleLbl="alignNode1" presStyleIdx="4" presStyleCnt="6"/>
      <dgm:spPr/>
    </dgm:pt>
    <dgm:pt modelId="{2B3075D2-07E9-4064-85C3-66B5022F82B4}" type="pres">
      <dgm:prSet presAssocID="{A4D24A3E-0873-4D01-AC20-A6BFB3B96F6F}" presName="horz1" presStyleCnt="0"/>
      <dgm:spPr/>
    </dgm:pt>
    <dgm:pt modelId="{ECA9F222-9369-404E-ADC7-B4D26249A58F}" type="pres">
      <dgm:prSet presAssocID="{A4D24A3E-0873-4D01-AC20-A6BFB3B96F6F}" presName="tx1" presStyleLbl="revTx" presStyleIdx="4" presStyleCnt="6"/>
      <dgm:spPr/>
    </dgm:pt>
    <dgm:pt modelId="{1FFB5E8E-9870-4BD1-B0AD-6A0F8AF49EBD}" type="pres">
      <dgm:prSet presAssocID="{A4D24A3E-0873-4D01-AC20-A6BFB3B96F6F}" presName="vert1" presStyleCnt="0"/>
      <dgm:spPr/>
    </dgm:pt>
    <dgm:pt modelId="{E88C30A8-2142-435F-B298-F5DBA2E0A299}" type="pres">
      <dgm:prSet presAssocID="{8389C4BA-CB43-4955-9A2B-FA88FEE90A76}" presName="thickLine" presStyleLbl="alignNode1" presStyleIdx="5" presStyleCnt="6"/>
      <dgm:spPr/>
    </dgm:pt>
    <dgm:pt modelId="{826B77E7-A276-4244-B288-B94317ECCEAD}" type="pres">
      <dgm:prSet presAssocID="{8389C4BA-CB43-4955-9A2B-FA88FEE90A76}" presName="horz1" presStyleCnt="0"/>
      <dgm:spPr/>
    </dgm:pt>
    <dgm:pt modelId="{6825E3D5-2E70-4E3F-9028-7BB47A9AE3EC}" type="pres">
      <dgm:prSet presAssocID="{8389C4BA-CB43-4955-9A2B-FA88FEE90A76}" presName="tx1" presStyleLbl="revTx" presStyleIdx="5" presStyleCnt="6"/>
      <dgm:spPr/>
    </dgm:pt>
    <dgm:pt modelId="{CEA26B93-631E-4299-8D5B-AC40F381ADE1}" type="pres">
      <dgm:prSet presAssocID="{8389C4BA-CB43-4955-9A2B-FA88FEE90A76}" presName="vert1" presStyleCnt="0"/>
      <dgm:spPr/>
    </dgm:pt>
  </dgm:ptLst>
  <dgm:cxnLst>
    <dgm:cxn modelId="{29A56E2C-C959-4FF4-B9AF-E0FACAE08128}" type="presOf" srcId="{3E09A7E6-1802-4A46-BDEC-9AFCDA13F0E0}" destId="{1ECAD401-9E53-4A0F-BEC4-93FD2753A27D}" srcOrd="0" destOrd="0" presId="urn:microsoft.com/office/officeart/2008/layout/LinedList"/>
    <dgm:cxn modelId="{7FB0CD36-C0F1-46AE-861E-E9258AAA8859}" type="presOf" srcId="{0560D05E-29CC-4142-B043-E4A676FE0A27}" destId="{DA9D8939-A71F-4CE1-A8B4-FA27CD9729D7}" srcOrd="0" destOrd="0" presId="urn:microsoft.com/office/officeart/2008/layout/LinedList"/>
    <dgm:cxn modelId="{67643641-A7B9-40F5-9996-2127DA6E3760}" srcId="{92C14121-CC1D-4CC9-8245-C9C72E86F356}" destId="{A4D24A3E-0873-4D01-AC20-A6BFB3B96F6F}" srcOrd="4" destOrd="0" parTransId="{E586DADD-65F4-4622-9BC8-E92B38391EFF}" sibTransId="{1EC832A7-EBD1-4208-AEE9-89BFF6B11DF8}"/>
    <dgm:cxn modelId="{E4C8B042-ECF0-4B55-A78A-C2191319F57F}" type="presOf" srcId="{A4D24A3E-0873-4D01-AC20-A6BFB3B96F6F}" destId="{ECA9F222-9369-404E-ADC7-B4D26249A58F}" srcOrd="0" destOrd="0" presId="urn:microsoft.com/office/officeart/2008/layout/LinedList"/>
    <dgm:cxn modelId="{F7B86654-4C99-44FF-83D9-EC7D442505C0}" srcId="{92C14121-CC1D-4CC9-8245-C9C72E86F356}" destId="{90A88524-FC17-4747-99E4-2E11EC264DEF}" srcOrd="3" destOrd="0" parTransId="{C07D4E9E-9A46-4BFB-8FF2-3287E31159FA}" sibTransId="{6F8EE97F-459D-47BF-9FCD-B106A6A55D75}"/>
    <dgm:cxn modelId="{565DCA75-44F3-4AD8-B542-DE396E3580F7}" srcId="{92C14121-CC1D-4CC9-8245-C9C72E86F356}" destId="{8389C4BA-CB43-4955-9A2B-FA88FEE90A76}" srcOrd="5" destOrd="0" parTransId="{DB3D6293-0CA7-4B4B-B718-2B1CC00B33ED}" sibTransId="{68DC1960-E9FD-4DE2-A095-3E75B44C21D2}"/>
    <dgm:cxn modelId="{5085518A-2BA5-4E02-B8DA-7BCFBBF43DAD}" srcId="{92C14121-CC1D-4CC9-8245-C9C72E86F356}" destId="{0560D05E-29CC-4142-B043-E4A676FE0A27}" srcOrd="1" destOrd="0" parTransId="{9904C848-01AF-4525-B44D-F064DD619D3C}" sibTransId="{3A44B7D4-3368-451C-9686-EAB7B856709F}"/>
    <dgm:cxn modelId="{81C90ED8-A3ED-4ECD-9857-1C6EC3D6437F}" type="presOf" srcId="{90A88524-FC17-4747-99E4-2E11EC264DEF}" destId="{D5DA33FF-538C-4277-A0B4-A8B385771A17}" srcOrd="0" destOrd="0" presId="urn:microsoft.com/office/officeart/2008/layout/LinedList"/>
    <dgm:cxn modelId="{3EA7DDDC-922B-4EB4-8EE1-33CE3CA7ED3F}" srcId="{92C14121-CC1D-4CC9-8245-C9C72E86F356}" destId="{ADA3308E-5780-4F7E-8AD5-70AF21293725}" srcOrd="2" destOrd="0" parTransId="{76400C0D-050A-4ADF-9239-9F0A7A364658}" sibTransId="{A097DFB4-20B7-404E-9580-D5EDBE9AB93B}"/>
    <dgm:cxn modelId="{5F4E62F1-097F-4025-93C6-9F2D7345E48B}" type="presOf" srcId="{ADA3308E-5780-4F7E-8AD5-70AF21293725}" destId="{34D3070B-20F5-4C7D-907E-BCEBBFEA37FF}" srcOrd="0" destOrd="0" presId="urn:microsoft.com/office/officeart/2008/layout/LinedList"/>
    <dgm:cxn modelId="{565F48F4-D4CD-4D03-8535-648943D5AFCF}" type="presOf" srcId="{92C14121-CC1D-4CC9-8245-C9C72E86F356}" destId="{E330E8AC-5409-4440-8FD8-0EF6BEAB5AB3}" srcOrd="0" destOrd="0" presId="urn:microsoft.com/office/officeart/2008/layout/LinedList"/>
    <dgm:cxn modelId="{76881DFC-92E1-4E8D-B58B-94A1A819E744}" type="presOf" srcId="{8389C4BA-CB43-4955-9A2B-FA88FEE90A76}" destId="{6825E3D5-2E70-4E3F-9028-7BB47A9AE3EC}" srcOrd="0" destOrd="0" presId="urn:microsoft.com/office/officeart/2008/layout/LinedList"/>
    <dgm:cxn modelId="{AA8405FE-78BE-430D-9FAF-271F359E72E6}" srcId="{92C14121-CC1D-4CC9-8245-C9C72E86F356}" destId="{3E09A7E6-1802-4A46-BDEC-9AFCDA13F0E0}" srcOrd="0" destOrd="0" parTransId="{8BEC8717-5523-4343-8E0F-81AECF651D68}" sibTransId="{70FA8857-DEC4-4E9C-B4AC-7610FEEAF7B1}"/>
    <dgm:cxn modelId="{CA1312E0-5B11-4EA8-B1E4-8CBC17217BD0}" type="presParOf" srcId="{E330E8AC-5409-4440-8FD8-0EF6BEAB5AB3}" destId="{63783BBD-2B9F-4093-8485-157454175B8C}" srcOrd="0" destOrd="0" presId="urn:microsoft.com/office/officeart/2008/layout/LinedList"/>
    <dgm:cxn modelId="{21BA46C4-9C06-4917-A37F-5E17A42D3487}" type="presParOf" srcId="{E330E8AC-5409-4440-8FD8-0EF6BEAB5AB3}" destId="{B871F261-7472-4AE3-BEA8-E210C04AC4B1}" srcOrd="1" destOrd="0" presId="urn:microsoft.com/office/officeart/2008/layout/LinedList"/>
    <dgm:cxn modelId="{64E880A7-0D34-414F-91FB-2723A9AF7ECA}" type="presParOf" srcId="{B871F261-7472-4AE3-BEA8-E210C04AC4B1}" destId="{1ECAD401-9E53-4A0F-BEC4-93FD2753A27D}" srcOrd="0" destOrd="0" presId="urn:microsoft.com/office/officeart/2008/layout/LinedList"/>
    <dgm:cxn modelId="{7D205F70-DEE7-49C3-B9DE-8B139D380A4E}" type="presParOf" srcId="{B871F261-7472-4AE3-BEA8-E210C04AC4B1}" destId="{71936DA5-05B7-407C-A11F-489561881C5E}" srcOrd="1" destOrd="0" presId="urn:microsoft.com/office/officeart/2008/layout/LinedList"/>
    <dgm:cxn modelId="{4E3EDDBA-2F57-48F0-9374-B52BBBF63483}" type="presParOf" srcId="{E330E8AC-5409-4440-8FD8-0EF6BEAB5AB3}" destId="{B49D9DAC-2528-4CC1-92BA-C50913BC6535}" srcOrd="2" destOrd="0" presId="urn:microsoft.com/office/officeart/2008/layout/LinedList"/>
    <dgm:cxn modelId="{E2382A73-D16C-49DA-BC68-6A95AF8760E6}" type="presParOf" srcId="{E330E8AC-5409-4440-8FD8-0EF6BEAB5AB3}" destId="{845BBD66-D302-424E-8D2B-26AD67CC73DC}" srcOrd="3" destOrd="0" presId="urn:microsoft.com/office/officeart/2008/layout/LinedList"/>
    <dgm:cxn modelId="{7D977305-49EA-47B2-81E7-1D3BA18C9CCF}" type="presParOf" srcId="{845BBD66-D302-424E-8D2B-26AD67CC73DC}" destId="{DA9D8939-A71F-4CE1-A8B4-FA27CD9729D7}" srcOrd="0" destOrd="0" presId="urn:microsoft.com/office/officeart/2008/layout/LinedList"/>
    <dgm:cxn modelId="{72ABF4BC-02A2-4FC8-A812-A58F4E9D7C2B}" type="presParOf" srcId="{845BBD66-D302-424E-8D2B-26AD67CC73DC}" destId="{D1BFADC5-223E-4119-9C28-B9DCEB1EB872}" srcOrd="1" destOrd="0" presId="urn:microsoft.com/office/officeart/2008/layout/LinedList"/>
    <dgm:cxn modelId="{3881133A-8BAD-474C-9917-0C26E9612BE9}" type="presParOf" srcId="{E330E8AC-5409-4440-8FD8-0EF6BEAB5AB3}" destId="{373D8BE8-563E-4253-9E19-E327B6E092AF}" srcOrd="4" destOrd="0" presId="urn:microsoft.com/office/officeart/2008/layout/LinedList"/>
    <dgm:cxn modelId="{E8ADF41E-D11F-497F-83CD-A6B7A2C7C133}" type="presParOf" srcId="{E330E8AC-5409-4440-8FD8-0EF6BEAB5AB3}" destId="{393C3017-4C44-48F2-9CF7-6B9D92977069}" srcOrd="5" destOrd="0" presId="urn:microsoft.com/office/officeart/2008/layout/LinedList"/>
    <dgm:cxn modelId="{2FA9748E-27A8-4A70-A878-29EE93B6BCF4}" type="presParOf" srcId="{393C3017-4C44-48F2-9CF7-6B9D92977069}" destId="{34D3070B-20F5-4C7D-907E-BCEBBFEA37FF}" srcOrd="0" destOrd="0" presId="urn:microsoft.com/office/officeart/2008/layout/LinedList"/>
    <dgm:cxn modelId="{C7FCA324-6642-4E12-AF95-78834006B1B1}" type="presParOf" srcId="{393C3017-4C44-48F2-9CF7-6B9D92977069}" destId="{EB385D97-EC02-45E6-9344-82807E9EC242}" srcOrd="1" destOrd="0" presId="urn:microsoft.com/office/officeart/2008/layout/LinedList"/>
    <dgm:cxn modelId="{82EC03A2-AD36-4F30-A80C-CF1F92D04BEF}" type="presParOf" srcId="{E330E8AC-5409-4440-8FD8-0EF6BEAB5AB3}" destId="{417F9EEF-D546-4119-840B-81B1F9C9C635}" srcOrd="6" destOrd="0" presId="urn:microsoft.com/office/officeart/2008/layout/LinedList"/>
    <dgm:cxn modelId="{6B890AFA-C1A8-431F-868F-1B6A8B78379D}" type="presParOf" srcId="{E330E8AC-5409-4440-8FD8-0EF6BEAB5AB3}" destId="{2CB846F3-8050-47CE-A541-A06DC9752980}" srcOrd="7" destOrd="0" presId="urn:microsoft.com/office/officeart/2008/layout/LinedList"/>
    <dgm:cxn modelId="{DAFEA0F6-9BCD-4530-A2E5-19E581260141}" type="presParOf" srcId="{2CB846F3-8050-47CE-A541-A06DC9752980}" destId="{D5DA33FF-538C-4277-A0B4-A8B385771A17}" srcOrd="0" destOrd="0" presId="urn:microsoft.com/office/officeart/2008/layout/LinedList"/>
    <dgm:cxn modelId="{AF41EC67-34D1-4AF1-8FF7-FBB4CDE673B3}" type="presParOf" srcId="{2CB846F3-8050-47CE-A541-A06DC9752980}" destId="{EA296768-86E8-4AD1-899E-CE26EB5CF119}" srcOrd="1" destOrd="0" presId="urn:microsoft.com/office/officeart/2008/layout/LinedList"/>
    <dgm:cxn modelId="{4B493412-1680-458F-9384-0FAD32002F6B}" type="presParOf" srcId="{E330E8AC-5409-4440-8FD8-0EF6BEAB5AB3}" destId="{6FC0B48C-E03D-4F08-9F67-D0C1AE3CBC3A}" srcOrd="8" destOrd="0" presId="urn:microsoft.com/office/officeart/2008/layout/LinedList"/>
    <dgm:cxn modelId="{410ACB07-3598-4F0A-8355-56C503ECABFE}" type="presParOf" srcId="{E330E8AC-5409-4440-8FD8-0EF6BEAB5AB3}" destId="{2B3075D2-07E9-4064-85C3-66B5022F82B4}" srcOrd="9" destOrd="0" presId="urn:microsoft.com/office/officeart/2008/layout/LinedList"/>
    <dgm:cxn modelId="{382D85E0-0A42-4A58-B613-03D0D40914DF}" type="presParOf" srcId="{2B3075D2-07E9-4064-85C3-66B5022F82B4}" destId="{ECA9F222-9369-404E-ADC7-B4D26249A58F}" srcOrd="0" destOrd="0" presId="urn:microsoft.com/office/officeart/2008/layout/LinedList"/>
    <dgm:cxn modelId="{A56F9E47-DD91-49E9-810D-83697CF765E3}" type="presParOf" srcId="{2B3075D2-07E9-4064-85C3-66B5022F82B4}" destId="{1FFB5E8E-9870-4BD1-B0AD-6A0F8AF49EBD}" srcOrd="1" destOrd="0" presId="urn:microsoft.com/office/officeart/2008/layout/LinedList"/>
    <dgm:cxn modelId="{86C3EE61-1A74-4043-AA04-8E220F239270}" type="presParOf" srcId="{E330E8AC-5409-4440-8FD8-0EF6BEAB5AB3}" destId="{E88C30A8-2142-435F-B298-F5DBA2E0A299}" srcOrd="10" destOrd="0" presId="urn:microsoft.com/office/officeart/2008/layout/LinedList"/>
    <dgm:cxn modelId="{35C6221D-E709-4C7C-A3AC-2DFCFD835198}" type="presParOf" srcId="{E330E8AC-5409-4440-8FD8-0EF6BEAB5AB3}" destId="{826B77E7-A276-4244-B288-B94317ECCEAD}" srcOrd="11" destOrd="0" presId="urn:microsoft.com/office/officeart/2008/layout/LinedList"/>
    <dgm:cxn modelId="{9D2F9CDB-9941-4959-B92A-519A3F7B4EDB}" type="presParOf" srcId="{826B77E7-A276-4244-B288-B94317ECCEAD}" destId="{6825E3D5-2E70-4E3F-9028-7BB47A9AE3EC}" srcOrd="0" destOrd="0" presId="urn:microsoft.com/office/officeart/2008/layout/LinedList"/>
    <dgm:cxn modelId="{95B8FD09-362B-4FD9-A69B-16D18575A3F4}" type="presParOf" srcId="{826B77E7-A276-4244-B288-B94317ECCEAD}" destId="{CEA26B93-631E-4299-8D5B-AC40F381AD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65161-25AB-4445-A355-37355BCEC1F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484D559-03E6-4284-8EFA-7DC0D8991D6A}">
      <dgm:prSet/>
      <dgm:spPr/>
      <dgm:t>
        <a:bodyPr/>
        <a:lstStyle/>
        <a:p>
          <a:r>
            <a:rPr lang="en-US" b="1"/>
            <a:t>500 Internal Server Error</a:t>
          </a:r>
          <a:endParaRPr lang="en-US"/>
        </a:p>
      </dgm:t>
    </dgm:pt>
    <dgm:pt modelId="{1F08E7A0-AC4A-4B30-9FDF-1545419E90AB}" type="parTrans" cxnId="{A17C5C0E-61ED-4437-AB5B-6F766E450434}">
      <dgm:prSet/>
      <dgm:spPr/>
      <dgm:t>
        <a:bodyPr/>
        <a:lstStyle/>
        <a:p>
          <a:endParaRPr lang="en-US"/>
        </a:p>
      </dgm:t>
    </dgm:pt>
    <dgm:pt modelId="{25C080D3-A10D-4457-AC3B-5B968A27D90D}" type="sibTrans" cxnId="{A17C5C0E-61ED-4437-AB5B-6F766E450434}">
      <dgm:prSet/>
      <dgm:spPr/>
      <dgm:t>
        <a:bodyPr/>
        <a:lstStyle/>
        <a:p>
          <a:endParaRPr lang="en-US"/>
        </a:p>
      </dgm:t>
    </dgm:pt>
    <dgm:pt modelId="{C905019B-8929-4FBC-B3BE-009E6354734B}">
      <dgm:prSet/>
      <dgm:spPr/>
      <dgm:t>
        <a:bodyPr/>
        <a:lstStyle/>
        <a:p>
          <a:r>
            <a:rPr lang="en-US" b="1"/>
            <a:t>501 Not Implemented</a:t>
          </a:r>
          <a:endParaRPr lang="en-US"/>
        </a:p>
      </dgm:t>
    </dgm:pt>
    <dgm:pt modelId="{7542559D-B88D-4F68-9901-38D14760C873}" type="parTrans" cxnId="{04BD3ABB-294A-4E94-A57E-C8FF508306EB}">
      <dgm:prSet/>
      <dgm:spPr/>
      <dgm:t>
        <a:bodyPr/>
        <a:lstStyle/>
        <a:p>
          <a:endParaRPr lang="en-US"/>
        </a:p>
      </dgm:t>
    </dgm:pt>
    <dgm:pt modelId="{42523400-B426-46C6-84E9-ADD6E2F449C0}" type="sibTrans" cxnId="{04BD3ABB-294A-4E94-A57E-C8FF508306EB}">
      <dgm:prSet/>
      <dgm:spPr/>
      <dgm:t>
        <a:bodyPr/>
        <a:lstStyle/>
        <a:p>
          <a:endParaRPr lang="en-US"/>
        </a:p>
      </dgm:t>
    </dgm:pt>
    <dgm:pt modelId="{0D3B2C3E-79B2-44A3-BFAA-DD6F482B7D59}">
      <dgm:prSet/>
      <dgm:spPr/>
      <dgm:t>
        <a:bodyPr/>
        <a:lstStyle/>
        <a:p>
          <a:r>
            <a:rPr lang="en-US" b="1"/>
            <a:t>502 Bad Gateway</a:t>
          </a:r>
          <a:endParaRPr lang="en-US"/>
        </a:p>
      </dgm:t>
    </dgm:pt>
    <dgm:pt modelId="{0A4026BF-3247-4D83-A1D0-4774B6D45831}" type="parTrans" cxnId="{AFF4E9D6-B0B1-444B-A154-BD9C3814C990}">
      <dgm:prSet/>
      <dgm:spPr/>
      <dgm:t>
        <a:bodyPr/>
        <a:lstStyle/>
        <a:p>
          <a:endParaRPr lang="en-US"/>
        </a:p>
      </dgm:t>
    </dgm:pt>
    <dgm:pt modelId="{88A4267A-D05C-4C0B-B598-062DEF3A4FF6}" type="sibTrans" cxnId="{AFF4E9D6-B0B1-444B-A154-BD9C3814C990}">
      <dgm:prSet/>
      <dgm:spPr/>
      <dgm:t>
        <a:bodyPr/>
        <a:lstStyle/>
        <a:p>
          <a:endParaRPr lang="en-US"/>
        </a:p>
      </dgm:t>
    </dgm:pt>
    <dgm:pt modelId="{6BAD44B9-D127-44AB-AB1D-ADB4F5E23FDF}">
      <dgm:prSet/>
      <dgm:spPr/>
      <dgm:t>
        <a:bodyPr/>
        <a:lstStyle/>
        <a:p>
          <a:r>
            <a:rPr lang="en-US" b="1"/>
            <a:t>503 Service Unavailable</a:t>
          </a:r>
          <a:endParaRPr lang="en-US"/>
        </a:p>
      </dgm:t>
    </dgm:pt>
    <dgm:pt modelId="{9225C37E-F2FD-427B-AD2A-ABDECBC366F9}" type="parTrans" cxnId="{01137782-CBE4-432A-986B-B17D61BE7437}">
      <dgm:prSet/>
      <dgm:spPr/>
      <dgm:t>
        <a:bodyPr/>
        <a:lstStyle/>
        <a:p>
          <a:endParaRPr lang="en-US"/>
        </a:p>
      </dgm:t>
    </dgm:pt>
    <dgm:pt modelId="{AAB1371B-D0E0-4A4A-B9D7-522134DCC0F7}" type="sibTrans" cxnId="{01137782-CBE4-432A-986B-B17D61BE7437}">
      <dgm:prSet/>
      <dgm:spPr/>
      <dgm:t>
        <a:bodyPr/>
        <a:lstStyle/>
        <a:p>
          <a:endParaRPr lang="en-US"/>
        </a:p>
      </dgm:t>
    </dgm:pt>
    <dgm:pt modelId="{EC8A1C50-F0F0-4B5F-A0D0-8530EE489EF5}">
      <dgm:prSet/>
      <dgm:spPr/>
      <dgm:t>
        <a:bodyPr/>
        <a:lstStyle/>
        <a:p>
          <a:r>
            <a:rPr lang="en-US" b="1"/>
            <a:t>504 Gateway Timeout</a:t>
          </a:r>
          <a:endParaRPr lang="en-US"/>
        </a:p>
      </dgm:t>
    </dgm:pt>
    <dgm:pt modelId="{8D939E69-E009-45B3-829D-5149F7967D67}" type="parTrans" cxnId="{BA5C5A0E-7558-4F57-8CB2-158F8CF9DF8E}">
      <dgm:prSet/>
      <dgm:spPr/>
      <dgm:t>
        <a:bodyPr/>
        <a:lstStyle/>
        <a:p>
          <a:endParaRPr lang="en-US"/>
        </a:p>
      </dgm:t>
    </dgm:pt>
    <dgm:pt modelId="{75010EA5-0C54-4492-94C2-D05F55EF029B}" type="sibTrans" cxnId="{BA5C5A0E-7558-4F57-8CB2-158F8CF9DF8E}">
      <dgm:prSet/>
      <dgm:spPr/>
      <dgm:t>
        <a:bodyPr/>
        <a:lstStyle/>
        <a:p>
          <a:endParaRPr lang="en-US"/>
        </a:p>
      </dgm:t>
    </dgm:pt>
    <dgm:pt modelId="{7D96B711-9311-4079-9B8A-DC998EF7BBAD}">
      <dgm:prSet/>
      <dgm:spPr/>
      <dgm:t>
        <a:bodyPr/>
        <a:lstStyle/>
        <a:p>
          <a:r>
            <a:rPr lang="en-US" b="1"/>
            <a:t>505 HTTP Version Not Supported (Experimental)</a:t>
          </a:r>
          <a:endParaRPr lang="en-US"/>
        </a:p>
      </dgm:t>
    </dgm:pt>
    <dgm:pt modelId="{C967AB43-CBBA-4BD0-9BA9-BD739E84C961}" type="parTrans" cxnId="{544729AC-ACC9-4FD2-A017-4A4B99F7FA6C}">
      <dgm:prSet/>
      <dgm:spPr/>
      <dgm:t>
        <a:bodyPr/>
        <a:lstStyle/>
        <a:p>
          <a:endParaRPr lang="en-US"/>
        </a:p>
      </dgm:t>
    </dgm:pt>
    <dgm:pt modelId="{3316CAE5-2742-4FF4-863C-A316B5C227D7}" type="sibTrans" cxnId="{544729AC-ACC9-4FD2-A017-4A4B99F7FA6C}">
      <dgm:prSet/>
      <dgm:spPr/>
      <dgm:t>
        <a:bodyPr/>
        <a:lstStyle/>
        <a:p>
          <a:endParaRPr lang="en-US"/>
        </a:p>
      </dgm:t>
    </dgm:pt>
    <dgm:pt modelId="{099A3699-17DF-46D3-8C5C-4B7FCF0A75D3}" type="pres">
      <dgm:prSet presAssocID="{FDA65161-25AB-4445-A355-37355BCEC1FF}" presName="vert0" presStyleCnt="0">
        <dgm:presLayoutVars>
          <dgm:dir/>
          <dgm:animOne val="branch"/>
          <dgm:animLvl val="lvl"/>
        </dgm:presLayoutVars>
      </dgm:prSet>
      <dgm:spPr/>
    </dgm:pt>
    <dgm:pt modelId="{68F91CAA-2664-4011-B457-D10E985F4345}" type="pres">
      <dgm:prSet presAssocID="{F484D559-03E6-4284-8EFA-7DC0D8991D6A}" presName="thickLine" presStyleLbl="alignNode1" presStyleIdx="0" presStyleCnt="6"/>
      <dgm:spPr/>
    </dgm:pt>
    <dgm:pt modelId="{064E6938-1493-438D-9D9B-9628BC68EB94}" type="pres">
      <dgm:prSet presAssocID="{F484D559-03E6-4284-8EFA-7DC0D8991D6A}" presName="horz1" presStyleCnt="0"/>
      <dgm:spPr/>
    </dgm:pt>
    <dgm:pt modelId="{91508FED-F679-449F-B8E6-321632004899}" type="pres">
      <dgm:prSet presAssocID="{F484D559-03E6-4284-8EFA-7DC0D8991D6A}" presName="tx1" presStyleLbl="revTx" presStyleIdx="0" presStyleCnt="6"/>
      <dgm:spPr/>
    </dgm:pt>
    <dgm:pt modelId="{FDC5DA18-06FD-490C-981C-B03B33982069}" type="pres">
      <dgm:prSet presAssocID="{F484D559-03E6-4284-8EFA-7DC0D8991D6A}" presName="vert1" presStyleCnt="0"/>
      <dgm:spPr/>
    </dgm:pt>
    <dgm:pt modelId="{52D64477-336C-4103-ACCB-E6F8849AAB56}" type="pres">
      <dgm:prSet presAssocID="{C905019B-8929-4FBC-B3BE-009E6354734B}" presName="thickLine" presStyleLbl="alignNode1" presStyleIdx="1" presStyleCnt="6"/>
      <dgm:spPr/>
    </dgm:pt>
    <dgm:pt modelId="{95684A53-A8CE-4221-8AC9-A31183E6F89F}" type="pres">
      <dgm:prSet presAssocID="{C905019B-8929-4FBC-B3BE-009E6354734B}" presName="horz1" presStyleCnt="0"/>
      <dgm:spPr/>
    </dgm:pt>
    <dgm:pt modelId="{5F30050A-F2E8-4E05-A907-F95F5E960B16}" type="pres">
      <dgm:prSet presAssocID="{C905019B-8929-4FBC-B3BE-009E6354734B}" presName="tx1" presStyleLbl="revTx" presStyleIdx="1" presStyleCnt="6"/>
      <dgm:spPr/>
    </dgm:pt>
    <dgm:pt modelId="{70DC33B8-7314-417E-B7BD-6FBE5CCEB5ED}" type="pres">
      <dgm:prSet presAssocID="{C905019B-8929-4FBC-B3BE-009E6354734B}" presName="vert1" presStyleCnt="0"/>
      <dgm:spPr/>
    </dgm:pt>
    <dgm:pt modelId="{C68A5FBB-F7DD-48F5-919D-4BCA86C641EA}" type="pres">
      <dgm:prSet presAssocID="{0D3B2C3E-79B2-44A3-BFAA-DD6F482B7D59}" presName="thickLine" presStyleLbl="alignNode1" presStyleIdx="2" presStyleCnt="6"/>
      <dgm:spPr/>
    </dgm:pt>
    <dgm:pt modelId="{CBE50F72-DD6B-404E-BD21-CDB2DD1D242D}" type="pres">
      <dgm:prSet presAssocID="{0D3B2C3E-79B2-44A3-BFAA-DD6F482B7D59}" presName="horz1" presStyleCnt="0"/>
      <dgm:spPr/>
    </dgm:pt>
    <dgm:pt modelId="{ED79764D-F1C4-4FF1-A143-B4F9C2BF7558}" type="pres">
      <dgm:prSet presAssocID="{0D3B2C3E-79B2-44A3-BFAA-DD6F482B7D59}" presName="tx1" presStyleLbl="revTx" presStyleIdx="2" presStyleCnt="6"/>
      <dgm:spPr/>
    </dgm:pt>
    <dgm:pt modelId="{0B42B192-F10A-41E8-97C4-6D0E3AB21B32}" type="pres">
      <dgm:prSet presAssocID="{0D3B2C3E-79B2-44A3-BFAA-DD6F482B7D59}" presName="vert1" presStyleCnt="0"/>
      <dgm:spPr/>
    </dgm:pt>
    <dgm:pt modelId="{1E418638-05CF-4279-82D3-E847D378E0B1}" type="pres">
      <dgm:prSet presAssocID="{6BAD44B9-D127-44AB-AB1D-ADB4F5E23FDF}" presName="thickLine" presStyleLbl="alignNode1" presStyleIdx="3" presStyleCnt="6"/>
      <dgm:spPr/>
    </dgm:pt>
    <dgm:pt modelId="{38EDCB57-BFF4-4B1E-B1D2-C511DEE0453A}" type="pres">
      <dgm:prSet presAssocID="{6BAD44B9-D127-44AB-AB1D-ADB4F5E23FDF}" presName="horz1" presStyleCnt="0"/>
      <dgm:spPr/>
    </dgm:pt>
    <dgm:pt modelId="{E72FEAE8-A100-464E-9DBC-0FC86655EF6A}" type="pres">
      <dgm:prSet presAssocID="{6BAD44B9-D127-44AB-AB1D-ADB4F5E23FDF}" presName="tx1" presStyleLbl="revTx" presStyleIdx="3" presStyleCnt="6"/>
      <dgm:spPr/>
    </dgm:pt>
    <dgm:pt modelId="{AAF319FF-AF81-43C0-AFA4-D35F95944F8B}" type="pres">
      <dgm:prSet presAssocID="{6BAD44B9-D127-44AB-AB1D-ADB4F5E23FDF}" presName="vert1" presStyleCnt="0"/>
      <dgm:spPr/>
    </dgm:pt>
    <dgm:pt modelId="{9A549754-F427-4473-981D-5CD81598553F}" type="pres">
      <dgm:prSet presAssocID="{EC8A1C50-F0F0-4B5F-A0D0-8530EE489EF5}" presName="thickLine" presStyleLbl="alignNode1" presStyleIdx="4" presStyleCnt="6"/>
      <dgm:spPr/>
    </dgm:pt>
    <dgm:pt modelId="{01C13DDA-43C3-46B2-8E60-E66662016678}" type="pres">
      <dgm:prSet presAssocID="{EC8A1C50-F0F0-4B5F-A0D0-8530EE489EF5}" presName="horz1" presStyleCnt="0"/>
      <dgm:spPr/>
    </dgm:pt>
    <dgm:pt modelId="{E458FE36-CFB8-4BDD-94FE-1D2745695F2B}" type="pres">
      <dgm:prSet presAssocID="{EC8A1C50-F0F0-4B5F-A0D0-8530EE489EF5}" presName="tx1" presStyleLbl="revTx" presStyleIdx="4" presStyleCnt="6"/>
      <dgm:spPr/>
    </dgm:pt>
    <dgm:pt modelId="{FC5AB116-E766-44BB-A01B-C2D9F595DE7F}" type="pres">
      <dgm:prSet presAssocID="{EC8A1C50-F0F0-4B5F-A0D0-8530EE489EF5}" presName="vert1" presStyleCnt="0"/>
      <dgm:spPr/>
    </dgm:pt>
    <dgm:pt modelId="{81EB9D94-9F84-4307-8A7B-3DA3D1218949}" type="pres">
      <dgm:prSet presAssocID="{7D96B711-9311-4079-9B8A-DC998EF7BBAD}" presName="thickLine" presStyleLbl="alignNode1" presStyleIdx="5" presStyleCnt="6"/>
      <dgm:spPr/>
    </dgm:pt>
    <dgm:pt modelId="{6B967771-8C53-4D2A-A14B-B403D942B42E}" type="pres">
      <dgm:prSet presAssocID="{7D96B711-9311-4079-9B8A-DC998EF7BBAD}" presName="horz1" presStyleCnt="0"/>
      <dgm:spPr/>
    </dgm:pt>
    <dgm:pt modelId="{3FEEF3F9-6B9C-44D6-8826-22B29CEA61DC}" type="pres">
      <dgm:prSet presAssocID="{7D96B711-9311-4079-9B8A-DC998EF7BBAD}" presName="tx1" presStyleLbl="revTx" presStyleIdx="5" presStyleCnt="6"/>
      <dgm:spPr/>
    </dgm:pt>
    <dgm:pt modelId="{BB6A119F-E54B-4741-8342-7C69171A9790}" type="pres">
      <dgm:prSet presAssocID="{7D96B711-9311-4079-9B8A-DC998EF7BBAD}" presName="vert1" presStyleCnt="0"/>
      <dgm:spPr/>
    </dgm:pt>
  </dgm:ptLst>
  <dgm:cxnLst>
    <dgm:cxn modelId="{A17C5C0E-61ED-4437-AB5B-6F766E450434}" srcId="{FDA65161-25AB-4445-A355-37355BCEC1FF}" destId="{F484D559-03E6-4284-8EFA-7DC0D8991D6A}" srcOrd="0" destOrd="0" parTransId="{1F08E7A0-AC4A-4B30-9FDF-1545419E90AB}" sibTransId="{25C080D3-A10D-4457-AC3B-5B968A27D90D}"/>
    <dgm:cxn modelId="{BA5C5A0E-7558-4F57-8CB2-158F8CF9DF8E}" srcId="{FDA65161-25AB-4445-A355-37355BCEC1FF}" destId="{EC8A1C50-F0F0-4B5F-A0D0-8530EE489EF5}" srcOrd="4" destOrd="0" parTransId="{8D939E69-E009-45B3-829D-5149F7967D67}" sibTransId="{75010EA5-0C54-4492-94C2-D05F55EF029B}"/>
    <dgm:cxn modelId="{97C23732-A3F2-48D4-AE4C-E962A7B532FC}" type="presOf" srcId="{FDA65161-25AB-4445-A355-37355BCEC1FF}" destId="{099A3699-17DF-46D3-8C5C-4B7FCF0A75D3}" srcOrd="0" destOrd="0" presId="urn:microsoft.com/office/officeart/2008/layout/LinedList"/>
    <dgm:cxn modelId="{9EFE2545-66B8-44AC-A536-561891525B60}" type="presOf" srcId="{0D3B2C3E-79B2-44A3-BFAA-DD6F482B7D59}" destId="{ED79764D-F1C4-4FF1-A143-B4F9C2BF7558}" srcOrd="0" destOrd="0" presId="urn:microsoft.com/office/officeart/2008/layout/LinedList"/>
    <dgm:cxn modelId="{2AAC6571-7CE8-4A47-B915-D756423D9D51}" type="presOf" srcId="{7D96B711-9311-4079-9B8A-DC998EF7BBAD}" destId="{3FEEF3F9-6B9C-44D6-8826-22B29CEA61DC}" srcOrd="0" destOrd="0" presId="urn:microsoft.com/office/officeart/2008/layout/LinedList"/>
    <dgm:cxn modelId="{01137782-CBE4-432A-986B-B17D61BE7437}" srcId="{FDA65161-25AB-4445-A355-37355BCEC1FF}" destId="{6BAD44B9-D127-44AB-AB1D-ADB4F5E23FDF}" srcOrd="3" destOrd="0" parTransId="{9225C37E-F2FD-427B-AD2A-ABDECBC366F9}" sibTransId="{AAB1371B-D0E0-4A4A-B9D7-522134DCC0F7}"/>
    <dgm:cxn modelId="{4EE4FD93-AF2F-4F2F-98E7-A7D0F3B8471C}" type="presOf" srcId="{EC8A1C50-F0F0-4B5F-A0D0-8530EE489EF5}" destId="{E458FE36-CFB8-4BDD-94FE-1D2745695F2B}" srcOrd="0" destOrd="0" presId="urn:microsoft.com/office/officeart/2008/layout/LinedList"/>
    <dgm:cxn modelId="{544729AC-ACC9-4FD2-A017-4A4B99F7FA6C}" srcId="{FDA65161-25AB-4445-A355-37355BCEC1FF}" destId="{7D96B711-9311-4079-9B8A-DC998EF7BBAD}" srcOrd="5" destOrd="0" parTransId="{C967AB43-CBBA-4BD0-9BA9-BD739E84C961}" sibTransId="{3316CAE5-2742-4FF4-863C-A316B5C227D7}"/>
    <dgm:cxn modelId="{04BD3ABB-294A-4E94-A57E-C8FF508306EB}" srcId="{FDA65161-25AB-4445-A355-37355BCEC1FF}" destId="{C905019B-8929-4FBC-B3BE-009E6354734B}" srcOrd="1" destOrd="0" parTransId="{7542559D-B88D-4F68-9901-38D14760C873}" sibTransId="{42523400-B426-46C6-84E9-ADD6E2F449C0}"/>
    <dgm:cxn modelId="{FBE3F2BF-F22A-4672-972E-BE507370D343}" type="presOf" srcId="{6BAD44B9-D127-44AB-AB1D-ADB4F5E23FDF}" destId="{E72FEAE8-A100-464E-9DBC-0FC86655EF6A}" srcOrd="0" destOrd="0" presId="urn:microsoft.com/office/officeart/2008/layout/LinedList"/>
    <dgm:cxn modelId="{AFF4E9D6-B0B1-444B-A154-BD9C3814C990}" srcId="{FDA65161-25AB-4445-A355-37355BCEC1FF}" destId="{0D3B2C3E-79B2-44A3-BFAA-DD6F482B7D59}" srcOrd="2" destOrd="0" parTransId="{0A4026BF-3247-4D83-A1D0-4774B6D45831}" sibTransId="{88A4267A-D05C-4C0B-B598-062DEF3A4FF6}"/>
    <dgm:cxn modelId="{5B4EB0DD-8EE1-4C1F-916F-CC4E09960045}" type="presOf" srcId="{C905019B-8929-4FBC-B3BE-009E6354734B}" destId="{5F30050A-F2E8-4E05-A907-F95F5E960B16}" srcOrd="0" destOrd="0" presId="urn:microsoft.com/office/officeart/2008/layout/LinedList"/>
    <dgm:cxn modelId="{F56832FF-50FB-4BDA-B27F-6D0B937C1AFC}" type="presOf" srcId="{F484D559-03E6-4284-8EFA-7DC0D8991D6A}" destId="{91508FED-F679-449F-B8E6-321632004899}" srcOrd="0" destOrd="0" presId="urn:microsoft.com/office/officeart/2008/layout/LinedList"/>
    <dgm:cxn modelId="{53861A4E-644E-431E-AB41-71DCFF91BE74}" type="presParOf" srcId="{099A3699-17DF-46D3-8C5C-4B7FCF0A75D3}" destId="{68F91CAA-2664-4011-B457-D10E985F4345}" srcOrd="0" destOrd="0" presId="urn:microsoft.com/office/officeart/2008/layout/LinedList"/>
    <dgm:cxn modelId="{BA425512-23B7-4E21-BD91-DA406A38BDBF}" type="presParOf" srcId="{099A3699-17DF-46D3-8C5C-4B7FCF0A75D3}" destId="{064E6938-1493-438D-9D9B-9628BC68EB94}" srcOrd="1" destOrd="0" presId="urn:microsoft.com/office/officeart/2008/layout/LinedList"/>
    <dgm:cxn modelId="{D0B726D5-864F-4F3B-B505-947972D5AD45}" type="presParOf" srcId="{064E6938-1493-438D-9D9B-9628BC68EB94}" destId="{91508FED-F679-449F-B8E6-321632004899}" srcOrd="0" destOrd="0" presId="urn:microsoft.com/office/officeart/2008/layout/LinedList"/>
    <dgm:cxn modelId="{8CDC12F0-ABD3-4A28-ADA8-55266C114D17}" type="presParOf" srcId="{064E6938-1493-438D-9D9B-9628BC68EB94}" destId="{FDC5DA18-06FD-490C-981C-B03B33982069}" srcOrd="1" destOrd="0" presId="urn:microsoft.com/office/officeart/2008/layout/LinedList"/>
    <dgm:cxn modelId="{D49AA2B8-58CC-425F-BF72-7C572BC5CCC6}" type="presParOf" srcId="{099A3699-17DF-46D3-8C5C-4B7FCF0A75D3}" destId="{52D64477-336C-4103-ACCB-E6F8849AAB56}" srcOrd="2" destOrd="0" presId="urn:microsoft.com/office/officeart/2008/layout/LinedList"/>
    <dgm:cxn modelId="{713037D8-16D6-4F46-B90B-3A346E722571}" type="presParOf" srcId="{099A3699-17DF-46D3-8C5C-4B7FCF0A75D3}" destId="{95684A53-A8CE-4221-8AC9-A31183E6F89F}" srcOrd="3" destOrd="0" presId="urn:microsoft.com/office/officeart/2008/layout/LinedList"/>
    <dgm:cxn modelId="{BEA0973C-51F5-42E4-8581-A6F54D573F5E}" type="presParOf" srcId="{95684A53-A8CE-4221-8AC9-A31183E6F89F}" destId="{5F30050A-F2E8-4E05-A907-F95F5E960B16}" srcOrd="0" destOrd="0" presId="urn:microsoft.com/office/officeart/2008/layout/LinedList"/>
    <dgm:cxn modelId="{61D00ED9-0488-4D6E-AF7D-9CF1C8A86528}" type="presParOf" srcId="{95684A53-A8CE-4221-8AC9-A31183E6F89F}" destId="{70DC33B8-7314-417E-B7BD-6FBE5CCEB5ED}" srcOrd="1" destOrd="0" presId="urn:microsoft.com/office/officeart/2008/layout/LinedList"/>
    <dgm:cxn modelId="{5F6135A3-589B-4873-8E7A-00785CFD2941}" type="presParOf" srcId="{099A3699-17DF-46D3-8C5C-4B7FCF0A75D3}" destId="{C68A5FBB-F7DD-48F5-919D-4BCA86C641EA}" srcOrd="4" destOrd="0" presId="urn:microsoft.com/office/officeart/2008/layout/LinedList"/>
    <dgm:cxn modelId="{E560BF11-7B42-4855-815B-638CE4FF3CBC}" type="presParOf" srcId="{099A3699-17DF-46D3-8C5C-4B7FCF0A75D3}" destId="{CBE50F72-DD6B-404E-BD21-CDB2DD1D242D}" srcOrd="5" destOrd="0" presId="urn:microsoft.com/office/officeart/2008/layout/LinedList"/>
    <dgm:cxn modelId="{DE5BDF0B-1CD1-44A2-9D40-4AEDE3805C7B}" type="presParOf" srcId="{CBE50F72-DD6B-404E-BD21-CDB2DD1D242D}" destId="{ED79764D-F1C4-4FF1-A143-B4F9C2BF7558}" srcOrd="0" destOrd="0" presId="urn:microsoft.com/office/officeart/2008/layout/LinedList"/>
    <dgm:cxn modelId="{C6D3D5DC-A996-4C78-8673-227762B476AB}" type="presParOf" srcId="{CBE50F72-DD6B-404E-BD21-CDB2DD1D242D}" destId="{0B42B192-F10A-41E8-97C4-6D0E3AB21B32}" srcOrd="1" destOrd="0" presId="urn:microsoft.com/office/officeart/2008/layout/LinedList"/>
    <dgm:cxn modelId="{16B31D45-4006-452C-BEA9-9BA10403D131}" type="presParOf" srcId="{099A3699-17DF-46D3-8C5C-4B7FCF0A75D3}" destId="{1E418638-05CF-4279-82D3-E847D378E0B1}" srcOrd="6" destOrd="0" presId="urn:microsoft.com/office/officeart/2008/layout/LinedList"/>
    <dgm:cxn modelId="{F8FDC269-7991-41DC-BCE7-A49F2B7D58CA}" type="presParOf" srcId="{099A3699-17DF-46D3-8C5C-4B7FCF0A75D3}" destId="{38EDCB57-BFF4-4B1E-B1D2-C511DEE0453A}" srcOrd="7" destOrd="0" presId="urn:microsoft.com/office/officeart/2008/layout/LinedList"/>
    <dgm:cxn modelId="{C0ADEE06-FB82-4EA7-A3A4-9C24D8A531D9}" type="presParOf" srcId="{38EDCB57-BFF4-4B1E-B1D2-C511DEE0453A}" destId="{E72FEAE8-A100-464E-9DBC-0FC86655EF6A}" srcOrd="0" destOrd="0" presId="urn:microsoft.com/office/officeart/2008/layout/LinedList"/>
    <dgm:cxn modelId="{12CAB839-B663-45BC-962F-45299375D239}" type="presParOf" srcId="{38EDCB57-BFF4-4B1E-B1D2-C511DEE0453A}" destId="{AAF319FF-AF81-43C0-AFA4-D35F95944F8B}" srcOrd="1" destOrd="0" presId="urn:microsoft.com/office/officeart/2008/layout/LinedList"/>
    <dgm:cxn modelId="{7A819CE6-7FC6-4EF1-94AF-C68D2B5F19D7}" type="presParOf" srcId="{099A3699-17DF-46D3-8C5C-4B7FCF0A75D3}" destId="{9A549754-F427-4473-981D-5CD81598553F}" srcOrd="8" destOrd="0" presId="urn:microsoft.com/office/officeart/2008/layout/LinedList"/>
    <dgm:cxn modelId="{DD6D3311-E4C3-4AA4-9882-BFB4BC547A24}" type="presParOf" srcId="{099A3699-17DF-46D3-8C5C-4B7FCF0A75D3}" destId="{01C13DDA-43C3-46B2-8E60-E66662016678}" srcOrd="9" destOrd="0" presId="urn:microsoft.com/office/officeart/2008/layout/LinedList"/>
    <dgm:cxn modelId="{06E23665-FEAB-4693-B21E-E986D8FE0329}" type="presParOf" srcId="{01C13DDA-43C3-46B2-8E60-E66662016678}" destId="{E458FE36-CFB8-4BDD-94FE-1D2745695F2B}" srcOrd="0" destOrd="0" presId="urn:microsoft.com/office/officeart/2008/layout/LinedList"/>
    <dgm:cxn modelId="{22047993-7A55-4F08-A00E-55328DDBFA8E}" type="presParOf" srcId="{01C13DDA-43C3-46B2-8E60-E66662016678}" destId="{FC5AB116-E766-44BB-A01B-C2D9F595DE7F}" srcOrd="1" destOrd="0" presId="urn:microsoft.com/office/officeart/2008/layout/LinedList"/>
    <dgm:cxn modelId="{EE7459D9-2D50-4F76-B6DF-486887C28641}" type="presParOf" srcId="{099A3699-17DF-46D3-8C5C-4B7FCF0A75D3}" destId="{81EB9D94-9F84-4307-8A7B-3DA3D1218949}" srcOrd="10" destOrd="0" presId="urn:microsoft.com/office/officeart/2008/layout/LinedList"/>
    <dgm:cxn modelId="{99259137-2548-49D9-AEAA-DC90FAAF54D7}" type="presParOf" srcId="{099A3699-17DF-46D3-8C5C-4B7FCF0A75D3}" destId="{6B967771-8C53-4D2A-A14B-B403D942B42E}" srcOrd="11" destOrd="0" presId="urn:microsoft.com/office/officeart/2008/layout/LinedList"/>
    <dgm:cxn modelId="{F0D3B661-313E-4B70-B7F7-28F1F171942E}" type="presParOf" srcId="{6B967771-8C53-4D2A-A14B-B403D942B42E}" destId="{3FEEF3F9-6B9C-44D6-8826-22B29CEA61DC}" srcOrd="0" destOrd="0" presId="urn:microsoft.com/office/officeart/2008/layout/LinedList"/>
    <dgm:cxn modelId="{9FFC4170-49C3-4FAB-9DEF-84F1410F4EC9}" type="presParOf" srcId="{6B967771-8C53-4D2A-A14B-B403D942B42E}" destId="{BB6A119F-E54B-4741-8342-7C69171A97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3B335-D898-4F1C-8971-0B458B5FEDC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66027-C795-497D-A9BC-B954E3BA372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100 Continue</a:t>
          </a:r>
          <a:endParaRPr lang="en-US" sz="4800" kern="1200" dirty="0"/>
        </a:p>
      </dsp:txBody>
      <dsp:txXfrm>
        <a:off x="0" y="0"/>
        <a:ext cx="6900512" cy="1384035"/>
      </dsp:txXfrm>
    </dsp:sp>
    <dsp:sp modelId="{4265D0F6-1E89-4BFE-9371-A8D288D1424D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4A9F-0DB5-454B-85F0-E71EB795916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101 Switching Protocol</a:t>
          </a:r>
          <a:endParaRPr lang="en-US" sz="4800" kern="1200" dirty="0"/>
        </a:p>
      </dsp:txBody>
      <dsp:txXfrm>
        <a:off x="0" y="1384035"/>
        <a:ext cx="6900512" cy="1384035"/>
      </dsp:txXfrm>
    </dsp:sp>
    <dsp:sp modelId="{9016894A-904D-4A96-BF1E-0F3D08E92D3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04239-5BEE-470D-88EA-551711530BC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102 Processing (WebDAV)</a:t>
          </a:r>
          <a:endParaRPr lang="en-US" sz="4800" kern="1200" dirty="0"/>
        </a:p>
      </dsp:txBody>
      <dsp:txXfrm>
        <a:off x="0" y="2768070"/>
        <a:ext cx="6900512" cy="1384035"/>
      </dsp:txXfrm>
    </dsp:sp>
    <dsp:sp modelId="{7819620C-A76F-4429-AF93-6B9F9EDFD5C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0B09B-2DF4-4D53-99DA-2D58A25A1D8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103 Early Hints</a:t>
          </a:r>
          <a:endParaRPr lang="en-US" sz="48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CC691-030B-4EF1-8E72-4B7ECBCFA9A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0C7F0-983D-41C4-A206-39B3CAFB653D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200 OK</a:t>
          </a:r>
          <a:endParaRPr lang="en-US" sz="3500" kern="1200"/>
        </a:p>
      </dsp:txBody>
      <dsp:txXfrm>
        <a:off x="0" y="675"/>
        <a:ext cx="6900512" cy="790684"/>
      </dsp:txXfrm>
    </dsp:sp>
    <dsp:sp modelId="{A322A46C-EBC0-4B2D-8865-D66BAED1FEC6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84DCE-96F2-4882-9EDF-F0992CC1AA61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201 Created</a:t>
          </a:r>
          <a:endParaRPr lang="en-US" sz="3500" kern="1200"/>
        </a:p>
      </dsp:txBody>
      <dsp:txXfrm>
        <a:off x="0" y="791359"/>
        <a:ext cx="6900512" cy="790684"/>
      </dsp:txXfrm>
    </dsp:sp>
    <dsp:sp modelId="{6DD65845-4363-4329-BDE5-73C93B9958D8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CF1B0-9304-4B2B-8452-9DAD43186C26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202 Accepted</a:t>
          </a:r>
          <a:endParaRPr lang="en-US" sz="3500" kern="1200"/>
        </a:p>
      </dsp:txBody>
      <dsp:txXfrm>
        <a:off x="0" y="1582044"/>
        <a:ext cx="6900512" cy="790684"/>
      </dsp:txXfrm>
    </dsp:sp>
    <dsp:sp modelId="{0898D54A-266D-4736-9E36-C0408EB3A303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EFFD-B593-4644-9AE9-B190D64700C4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203 Non-Authoritative Information</a:t>
          </a:r>
          <a:endParaRPr lang="en-US" sz="3500" kern="1200"/>
        </a:p>
      </dsp:txBody>
      <dsp:txXfrm>
        <a:off x="0" y="2372728"/>
        <a:ext cx="6900512" cy="790684"/>
      </dsp:txXfrm>
    </dsp:sp>
    <dsp:sp modelId="{26E7A5E0-E7C6-417C-AA16-3950A2CF3359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B9096-1151-4EA0-B4DA-4409CBE11834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204 No Content</a:t>
          </a:r>
          <a:endParaRPr lang="en-US" sz="3500" kern="1200"/>
        </a:p>
      </dsp:txBody>
      <dsp:txXfrm>
        <a:off x="0" y="3163412"/>
        <a:ext cx="6900512" cy="790684"/>
      </dsp:txXfrm>
    </dsp:sp>
    <dsp:sp modelId="{5820F255-5487-4C52-A90E-F92081AECD59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906DF-BD31-4025-9AB9-30B3F030A7A5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205 Reset Content</a:t>
          </a:r>
          <a:endParaRPr lang="en-US" sz="3500" kern="1200"/>
        </a:p>
      </dsp:txBody>
      <dsp:txXfrm>
        <a:off x="0" y="3954096"/>
        <a:ext cx="6900512" cy="790684"/>
      </dsp:txXfrm>
    </dsp:sp>
    <dsp:sp modelId="{571BA10A-AE9F-4332-9DAA-3E277D31764C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2C46-DD79-49AF-8991-05F6A0DEEFA1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206 Partial Content</a:t>
          </a:r>
          <a:endParaRPr lang="en-US" sz="3500" kern="1200"/>
        </a:p>
      </dsp:txBody>
      <dsp:txXfrm>
        <a:off x="0" y="4744781"/>
        <a:ext cx="6900512" cy="7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D74A-25E6-4433-B201-B507EB1878B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8DEF-A2B6-4D5A-94E1-A317DE23794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300 Multiple Choices</a:t>
          </a:r>
          <a:endParaRPr lang="en-US" sz="4200" kern="1200" dirty="0"/>
        </a:p>
      </dsp:txBody>
      <dsp:txXfrm>
        <a:off x="0" y="2703"/>
        <a:ext cx="6900512" cy="921789"/>
      </dsp:txXfrm>
    </dsp:sp>
    <dsp:sp modelId="{59837A9A-10F3-460C-8F2E-9713019AA7B5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AE53-FA32-4212-960B-F5BC325A1A82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301 Moved Permanently</a:t>
          </a:r>
          <a:endParaRPr lang="en-US" sz="4200" kern="1200" dirty="0"/>
        </a:p>
      </dsp:txBody>
      <dsp:txXfrm>
        <a:off x="0" y="924492"/>
        <a:ext cx="6900512" cy="921789"/>
      </dsp:txXfrm>
    </dsp:sp>
    <dsp:sp modelId="{86982068-1984-49DA-BA11-B717010FDC4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54C1-2ABD-4D38-889D-FA2E067CAE36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302 Found</a:t>
          </a:r>
          <a:endParaRPr lang="en-US" sz="4200" kern="1200" dirty="0"/>
        </a:p>
      </dsp:txBody>
      <dsp:txXfrm>
        <a:off x="0" y="1846281"/>
        <a:ext cx="6900512" cy="921789"/>
      </dsp:txXfrm>
    </dsp:sp>
    <dsp:sp modelId="{8F446D06-C524-491B-B776-C1B0BF08B61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3C5B5-FC23-4CCC-B524-10EE55C7D387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303 See Other</a:t>
          </a:r>
          <a:endParaRPr lang="en-US" sz="4200" kern="1200" dirty="0"/>
        </a:p>
      </dsp:txBody>
      <dsp:txXfrm>
        <a:off x="0" y="2768070"/>
        <a:ext cx="6900512" cy="921789"/>
      </dsp:txXfrm>
    </dsp:sp>
    <dsp:sp modelId="{1A2D588D-21B4-4E52-ACDD-3EB5807DDC84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0D906-3990-4337-8834-A18E79FB758B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304 Not Modified</a:t>
          </a:r>
          <a:endParaRPr lang="en-US" sz="4200" kern="1200" dirty="0"/>
        </a:p>
      </dsp:txBody>
      <dsp:txXfrm>
        <a:off x="0" y="3689859"/>
        <a:ext cx="6900512" cy="921789"/>
      </dsp:txXfrm>
    </dsp:sp>
    <dsp:sp modelId="{A7D22286-E51C-44DC-B56F-A22EB1119BA8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A9DE8-6F15-45D0-9AD8-787218768577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305 Use Proxy (Deprecated)</a:t>
          </a:r>
          <a:endParaRPr lang="en-US" sz="4200" b="1" kern="1200" dirty="0">
            <a:latin typeface="Calibri Light" panose="020F0302020204030204"/>
          </a:endParaRPr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83BBD-2B9F-4093-8485-157454175B8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AD401-9E53-4A0F-BEC4-93FD2753A27D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400 Bad Request</a:t>
          </a:r>
          <a:endParaRPr lang="en-US" sz="3300" kern="1200"/>
        </a:p>
      </dsp:txBody>
      <dsp:txXfrm>
        <a:off x="0" y="2703"/>
        <a:ext cx="6900512" cy="921789"/>
      </dsp:txXfrm>
    </dsp:sp>
    <dsp:sp modelId="{B49D9DAC-2528-4CC1-92BA-C50913BC6535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D8939-A71F-4CE1-A8B4-FA27CD9729D7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401 Unauthorized</a:t>
          </a:r>
          <a:endParaRPr lang="en-US" sz="3300" kern="1200"/>
        </a:p>
      </dsp:txBody>
      <dsp:txXfrm>
        <a:off x="0" y="924492"/>
        <a:ext cx="6900512" cy="921789"/>
      </dsp:txXfrm>
    </dsp:sp>
    <dsp:sp modelId="{373D8BE8-563E-4253-9E19-E327B6E092A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070B-20F5-4C7D-907E-BCEBBFEA37F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402 Payment Required (Experimental)</a:t>
          </a:r>
          <a:endParaRPr lang="en-US" sz="3300" kern="1200"/>
        </a:p>
      </dsp:txBody>
      <dsp:txXfrm>
        <a:off x="0" y="1846281"/>
        <a:ext cx="6900512" cy="921789"/>
      </dsp:txXfrm>
    </dsp:sp>
    <dsp:sp modelId="{417F9EEF-D546-4119-840B-81B1F9C9C63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33FF-538C-4277-A0B4-A8B385771A17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403 Forbidden</a:t>
          </a:r>
          <a:endParaRPr lang="en-US" sz="3300" kern="1200"/>
        </a:p>
      </dsp:txBody>
      <dsp:txXfrm>
        <a:off x="0" y="2768070"/>
        <a:ext cx="6900512" cy="921789"/>
      </dsp:txXfrm>
    </dsp:sp>
    <dsp:sp modelId="{6FC0B48C-E03D-4F08-9F67-D0C1AE3CBC3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F222-9369-404E-ADC7-B4D26249A58F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404 Not Found</a:t>
          </a:r>
          <a:endParaRPr lang="en-US" sz="3300" kern="1200"/>
        </a:p>
      </dsp:txBody>
      <dsp:txXfrm>
        <a:off x="0" y="3689859"/>
        <a:ext cx="6900512" cy="921789"/>
      </dsp:txXfrm>
    </dsp:sp>
    <dsp:sp modelId="{E88C30A8-2142-435F-B298-F5DBA2E0A29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5E3D5-2E70-4E3F-9028-7BB47A9AE3EC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405 Method Not Allowed</a:t>
          </a:r>
          <a:endParaRPr lang="en-US" sz="3300" kern="1200"/>
        </a:p>
      </dsp:txBody>
      <dsp:txXfrm>
        <a:off x="0" y="4611648"/>
        <a:ext cx="6900512" cy="921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91CAA-2664-4011-B457-D10E985F4345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08FED-F679-449F-B8E6-321632004899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500 Internal Server Error</a:t>
          </a:r>
          <a:endParaRPr lang="en-US" sz="2600" kern="1200"/>
        </a:p>
      </dsp:txBody>
      <dsp:txXfrm>
        <a:off x="0" y="2703"/>
        <a:ext cx="6900512" cy="921789"/>
      </dsp:txXfrm>
    </dsp:sp>
    <dsp:sp modelId="{52D64477-336C-4103-ACCB-E6F8849AAB56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050A-F2E8-4E05-A907-F95F5E960B1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501 Not Implemented</a:t>
          </a:r>
          <a:endParaRPr lang="en-US" sz="2600" kern="1200"/>
        </a:p>
      </dsp:txBody>
      <dsp:txXfrm>
        <a:off x="0" y="924492"/>
        <a:ext cx="6900512" cy="921789"/>
      </dsp:txXfrm>
    </dsp:sp>
    <dsp:sp modelId="{C68A5FBB-F7DD-48F5-919D-4BCA86C641EA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9764D-F1C4-4FF1-A143-B4F9C2BF7558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502 Bad Gateway</a:t>
          </a:r>
          <a:endParaRPr lang="en-US" sz="2600" kern="1200"/>
        </a:p>
      </dsp:txBody>
      <dsp:txXfrm>
        <a:off x="0" y="1846281"/>
        <a:ext cx="6900512" cy="921789"/>
      </dsp:txXfrm>
    </dsp:sp>
    <dsp:sp modelId="{1E418638-05CF-4279-82D3-E847D378E0B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FEAE8-A100-464E-9DBC-0FC86655EF6A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503 Service Unavailable</a:t>
          </a:r>
          <a:endParaRPr lang="en-US" sz="2600" kern="1200"/>
        </a:p>
      </dsp:txBody>
      <dsp:txXfrm>
        <a:off x="0" y="2768070"/>
        <a:ext cx="6900512" cy="921789"/>
      </dsp:txXfrm>
    </dsp:sp>
    <dsp:sp modelId="{9A549754-F427-4473-981D-5CD81598553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8FE36-CFB8-4BDD-94FE-1D2745695F2B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504 Gateway Timeout</a:t>
          </a:r>
          <a:endParaRPr lang="en-US" sz="2600" kern="1200"/>
        </a:p>
      </dsp:txBody>
      <dsp:txXfrm>
        <a:off x="0" y="3689859"/>
        <a:ext cx="6900512" cy="921789"/>
      </dsp:txXfrm>
    </dsp:sp>
    <dsp:sp modelId="{81EB9D94-9F84-4307-8A7B-3DA3D121894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F3F9-6B9C-44D6-8826-22B29CEA61DC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505 HTTP Version Not Supported (Experimental)</a:t>
          </a:r>
          <a:endParaRPr lang="en-US" sz="2600" kern="120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920" y="1640067"/>
            <a:ext cx="7729759" cy="17766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7000" kern="1200" dirty="0">
                <a:latin typeface="Times New Roman"/>
                <a:cs typeface="Times New Roman"/>
              </a:rPr>
              <a:t>Status Code </a:t>
            </a:r>
            <a:r>
              <a:rPr lang="en-US" sz="7000" dirty="0">
                <a:latin typeface="Times New Roman"/>
                <a:cs typeface="Times New Roman"/>
              </a:rPr>
              <a:t>For</a:t>
            </a:r>
            <a:r>
              <a:rPr lang="en-US" sz="7000" kern="1200" dirty="0">
                <a:latin typeface="Times New Roman"/>
                <a:cs typeface="Times New Roman"/>
              </a:rPr>
              <a:t> </a:t>
            </a:r>
            <a:r>
              <a:rPr lang="en-US" sz="7000" dirty="0">
                <a:latin typeface="Times New Roman"/>
                <a:cs typeface="Times New Roman"/>
              </a:rPr>
              <a:t>API</a:t>
            </a:r>
            <a:r>
              <a:rPr lang="en-US" sz="7000" kern="12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6163" y="3413904"/>
            <a:ext cx="3280344" cy="23559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2600" b="1" dirty="0">
                <a:latin typeface="Times New Roman"/>
                <a:cs typeface="Times New Roman"/>
              </a:rPr>
              <a:t>    Present by-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     Abhishek Yadav</a:t>
            </a:r>
            <a:endParaRPr lang="en-US" dirty="0"/>
          </a:p>
          <a:p>
            <a:pPr algn="l"/>
            <a:r>
              <a:rPr lang="en-US" dirty="0">
                <a:latin typeface="Times New Roman"/>
                <a:cs typeface="Times New Roman"/>
              </a:rPr>
              <a:t>     Manjunatha Durgesh</a:t>
            </a:r>
            <a:endParaRPr lang="en-US" dirty="0">
              <a:latin typeface="Times New Roman"/>
              <a:cs typeface="Calibri"/>
            </a:endParaRPr>
          </a:p>
          <a:p>
            <a:pPr algn="l"/>
            <a:r>
              <a:rPr lang="en-US" dirty="0">
                <a:latin typeface="Times New Roman"/>
                <a:cs typeface="Times New Roman"/>
              </a:rPr>
              <a:t>     Nitin Gaur</a:t>
            </a:r>
            <a:endParaRPr lang="en-US" dirty="0">
              <a:latin typeface="Times New Roman"/>
              <a:cs typeface="Calibri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     </a:t>
            </a:r>
            <a:r>
              <a:rPr lang="en-US" dirty="0">
                <a:latin typeface="Times New Roman"/>
                <a:cs typeface="Times New Roman"/>
              </a:rPr>
              <a:t>Prathiba Venkatesh</a:t>
            </a:r>
            <a:endParaRPr lang="en-US" dirty="0">
              <a:latin typeface="Times New Roman"/>
              <a:cs typeface="Calibri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     </a:t>
            </a:r>
            <a:r>
              <a:rPr lang="en-US" dirty="0">
                <a:latin typeface="Times New Roman"/>
                <a:cs typeface="Times New Roman"/>
              </a:rPr>
              <a:t>Ratan Panchal</a:t>
            </a:r>
            <a:endParaRPr lang="en-US" dirty="0">
              <a:latin typeface="Times New Roman"/>
              <a:cs typeface="Calibri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     </a:t>
            </a:r>
            <a:r>
              <a:rPr lang="en-US" dirty="0">
                <a:latin typeface="Times New Roman"/>
                <a:cs typeface="Times New Roman"/>
              </a:rPr>
              <a:t>Sushma </a:t>
            </a:r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DC19-7A42-49B8-AA09-57A2EBDB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Status code for API </a:t>
            </a:r>
            <a:endParaRPr lang="en-US" dirty="0">
              <a:latin typeface="Times New Roman"/>
              <a:cs typeface="Calibri Light"/>
            </a:endParaRPr>
          </a:p>
        </p:txBody>
      </p:sp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8876-ED9E-4859-84BB-FBAA5D2E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989367"/>
            <a:ext cx="9367204" cy="42285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>
                <a:ea typeface="+mn-lt"/>
                <a:cs typeface="+mn-lt"/>
              </a:rPr>
              <a:t>HTTP defines these standard status codes that can be used to convey the results of a client’s request. The status codes are divided into five categories.</a:t>
            </a:r>
          </a:p>
          <a:p>
            <a:r>
              <a:rPr lang="en-US" sz="2300" b="1" dirty="0">
                <a:ea typeface="+mn-lt"/>
                <a:cs typeface="+mn-lt"/>
              </a:rPr>
              <a:t>1xx: Informational</a:t>
            </a:r>
            <a:r>
              <a:rPr lang="en-US" sz="2300" dirty="0">
                <a:ea typeface="+mn-lt"/>
                <a:cs typeface="+mn-lt"/>
              </a:rPr>
              <a:t> – Communicates transfer protocol-level information.</a:t>
            </a:r>
            <a:endParaRPr lang="en-US" sz="2300" dirty="0">
              <a:cs typeface="Calibri" panose="020F0502020204030204"/>
            </a:endParaRPr>
          </a:p>
          <a:p>
            <a:r>
              <a:rPr lang="en-US" sz="2300" b="1" dirty="0">
                <a:ea typeface="+mn-lt"/>
                <a:cs typeface="+mn-lt"/>
              </a:rPr>
              <a:t>2xx: Success</a:t>
            </a:r>
            <a:r>
              <a:rPr lang="en-US" sz="2300" dirty="0">
                <a:ea typeface="+mn-lt"/>
                <a:cs typeface="+mn-lt"/>
              </a:rPr>
              <a:t> – Indicates that the client’s request was accepted successfully.</a:t>
            </a:r>
            <a:endParaRPr lang="en-US" sz="2300" dirty="0">
              <a:cs typeface="Calibri" panose="020F0502020204030204"/>
            </a:endParaRPr>
          </a:p>
          <a:p>
            <a:r>
              <a:rPr lang="en-US" sz="2300" b="1" dirty="0">
                <a:ea typeface="+mn-lt"/>
                <a:cs typeface="+mn-lt"/>
              </a:rPr>
              <a:t>3xx: Redirection</a:t>
            </a:r>
            <a:r>
              <a:rPr lang="en-US" sz="2300" dirty="0">
                <a:ea typeface="+mn-lt"/>
                <a:cs typeface="+mn-lt"/>
              </a:rPr>
              <a:t> – Indicates that the client must take some additional action in order to complete their request.</a:t>
            </a:r>
            <a:endParaRPr lang="en-US" sz="2300" dirty="0">
              <a:cs typeface="Calibri" panose="020F0502020204030204"/>
            </a:endParaRPr>
          </a:p>
          <a:p>
            <a:r>
              <a:rPr lang="en-US" sz="2300" b="1" dirty="0">
                <a:cs typeface="Calibri" panose="020F0502020204030204"/>
              </a:rPr>
              <a:t>4xx: Client Error</a:t>
            </a:r>
            <a:r>
              <a:rPr lang="en-US" sz="2300" dirty="0">
                <a:cs typeface="Calibri" panose="020F0502020204030204"/>
              </a:rPr>
              <a:t> – This category of error status codes points the finger at clients.</a:t>
            </a:r>
            <a:endParaRPr lang="en-US" sz="2300" dirty="0">
              <a:ea typeface="+mn-lt"/>
              <a:cs typeface="+mn-lt"/>
            </a:endParaRPr>
          </a:p>
          <a:p>
            <a:r>
              <a:rPr lang="en-US" sz="2300" b="1" dirty="0">
                <a:cs typeface="Calibri" panose="020F0502020204030204"/>
              </a:rPr>
              <a:t>5xx: Server Error</a:t>
            </a:r>
            <a:r>
              <a:rPr lang="en-US" sz="2300" dirty="0">
                <a:cs typeface="Calibri" panose="020F0502020204030204"/>
              </a:rPr>
              <a:t> – The server takes responsibility for these error status codes.</a:t>
            </a:r>
          </a:p>
          <a:p>
            <a:endParaRPr lang="en-US" sz="23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419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9D086-845B-4BBD-AFA6-E148698B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 b="1" dirty="0">
                <a:latin typeface="Times New Roman"/>
                <a:cs typeface="Calibri"/>
              </a:rPr>
              <a:t>1xx: Informational</a:t>
            </a:r>
            <a:endParaRPr lang="en-US" sz="4200" b="1">
              <a:latin typeface="Times New Roman"/>
              <a:cs typeface="Times New Roman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3A653D1-5F2A-4B08-AC67-B7B66A0E0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6624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02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12D55-EC3C-4A64-BB41-D9BFAD7B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Times New Roman"/>
                <a:cs typeface="Calibri"/>
              </a:rPr>
              <a:t>2xx: Success </a:t>
            </a:r>
            <a:endParaRPr lang="en-US" sz="5400" b="1">
              <a:latin typeface="Times New Roman"/>
              <a:cs typeface="Times New Roman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9CDBD-ABB5-49F8-BA92-E15CFE8B6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93289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4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E2FC3-D512-45E3-ADED-6A533A0C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/>
                <a:cs typeface="Calibri"/>
              </a:rPr>
              <a:t>3xx: Redirection</a:t>
            </a:r>
            <a:r>
              <a:rPr lang="en-US" sz="4800" dirty="0">
                <a:latin typeface="Times New Roman"/>
                <a:cs typeface="Calibri"/>
              </a:rPr>
              <a:t> </a:t>
            </a:r>
            <a:endParaRPr lang="en-US" sz="4800">
              <a:latin typeface="Times New Roman"/>
              <a:cs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9D68CB0-8BB9-4934-9CBB-78F69C4CA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610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11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6D03A-F8EB-4BAC-8389-956ECE8B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/>
                <a:ea typeface="+mj-lt"/>
                <a:cs typeface="+mj-lt"/>
              </a:rPr>
              <a:t>4xx: Client Error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26036-34AC-4552-A1DA-0A8715072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0522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69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F60AB-98CB-4351-8C70-1B3ABC78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/>
                <a:ea typeface="+mj-lt"/>
                <a:cs typeface="+mj-lt"/>
              </a:rPr>
              <a:t>5xx: Server Error</a:t>
            </a:r>
            <a:endParaRPr lang="en-US" sz="4800">
              <a:latin typeface="Times New Roman"/>
              <a:cs typeface="Times New Roman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5FCD5-5A33-409A-AB6B-B20CD378D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139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62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F1D1-06D5-4063-BCBE-710D14C2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cs typeface="Calibri" panose="020F0502020204030204"/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DF6F3BC-145A-4B51-8C84-45A813083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Status Code For API </vt:lpstr>
      <vt:lpstr>Status code for API </vt:lpstr>
      <vt:lpstr>1xx: Informational</vt:lpstr>
      <vt:lpstr>2xx: Success </vt:lpstr>
      <vt:lpstr>3xx: Redirection </vt:lpstr>
      <vt:lpstr>4xx: Client Error</vt:lpstr>
      <vt:lpstr>5xx: Server Error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187</cp:revision>
  <dcterms:created xsi:type="dcterms:W3CDTF">2021-11-16T16:27:22Z</dcterms:created>
  <dcterms:modified xsi:type="dcterms:W3CDTF">2021-11-19T08:33:13Z</dcterms:modified>
</cp:coreProperties>
</file>