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7DDC1-DF47-AFE3-CD41-34927088A032}" v="10" dt="2021-11-22T04:28:51.528"/>
    <p1510:client id="{9C8E6D41-D0F8-4C34-BA79-947B4687DB9B}" v="127" dt="2021-11-21T17:17:20.241"/>
    <p1510:client id="{CD001DBA-5091-4861-B06E-730381DD5322}" v="3" dt="2021-11-21T17:31:32.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Yadav" userId="S::abhishek_yadav@thbs.com::ba0003e6-6cc0-4fa1-9e7f-c68731a4b46d" providerId="AD" clId="Web-{93D7DDC1-DF47-AFE3-CD41-34927088A032}"/>
    <pc:docChg chg="addSld delSld modSld">
      <pc:chgData name="Abhishek Yadav" userId="S::abhishek_yadav@thbs.com::ba0003e6-6cc0-4fa1-9e7f-c68731a4b46d" providerId="AD" clId="Web-{93D7DDC1-DF47-AFE3-CD41-34927088A032}" dt="2021-11-22T04:28:51.528" v="8" actId="14100"/>
      <pc:docMkLst>
        <pc:docMk/>
      </pc:docMkLst>
      <pc:sldChg chg="delSp modSp new">
        <pc:chgData name="Abhishek Yadav" userId="S::abhishek_yadav@thbs.com::ba0003e6-6cc0-4fa1-9e7f-c68731a4b46d" providerId="AD" clId="Web-{93D7DDC1-DF47-AFE3-CD41-34927088A032}" dt="2021-11-22T04:28:51.528" v="8" actId="14100"/>
        <pc:sldMkLst>
          <pc:docMk/>
          <pc:sldMk cId="3803561339" sldId="259"/>
        </pc:sldMkLst>
        <pc:spChg chg="mod">
          <ac:chgData name="Abhishek Yadav" userId="S::abhishek_yadav@thbs.com::ba0003e6-6cc0-4fa1-9e7f-c68731a4b46d" providerId="AD" clId="Web-{93D7DDC1-DF47-AFE3-CD41-34927088A032}" dt="2021-11-22T04:28:51.528" v="8" actId="14100"/>
          <ac:spMkLst>
            <pc:docMk/>
            <pc:sldMk cId="3803561339" sldId="259"/>
            <ac:spMk id="2" creationId="{704DEEEB-9727-4D9C-B5DB-9BD72A33F0ED}"/>
          </ac:spMkLst>
        </pc:spChg>
        <pc:spChg chg="del">
          <ac:chgData name="Abhishek Yadav" userId="S::abhishek_yadav@thbs.com::ba0003e6-6cc0-4fa1-9e7f-c68731a4b46d" providerId="AD" clId="Web-{93D7DDC1-DF47-AFE3-CD41-34927088A032}" dt="2021-11-22T04:28:33.324" v="3"/>
          <ac:spMkLst>
            <pc:docMk/>
            <pc:sldMk cId="3803561339" sldId="259"/>
            <ac:spMk id="3" creationId="{5266C738-8F96-4B4B-BC5D-CDCBBADDF1AE}"/>
          </ac:spMkLst>
        </pc:spChg>
      </pc:sldChg>
      <pc:sldChg chg="addSp del">
        <pc:chgData name="Abhishek Yadav" userId="S::abhishek_yadav@thbs.com::ba0003e6-6cc0-4fa1-9e7f-c68731a4b46d" providerId="AD" clId="Web-{93D7DDC1-DF47-AFE3-CD41-34927088A032}" dt="2021-11-22T04:28:22.886" v="1"/>
        <pc:sldMkLst>
          <pc:docMk/>
          <pc:sldMk cId="4128144837" sldId="259"/>
        </pc:sldMkLst>
        <pc:spChg chg="add">
          <ac:chgData name="Abhishek Yadav" userId="S::abhishek_yadav@thbs.com::ba0003e6-6cc0-4fa1-9e7f-c68731a4b46d" providerId="AD" clId="Web-{93D7DDC1-DF47-AFE3-CD41-34927088A032}" dt="2021-11-22T04:28:07.214" v="0"/>
          <ac:spMkLst>
            <pc:docMk/>
            <pc:sldMk cId="4128144837" sldId="259"/>
            <ac:spMk id="2" creationId="{08867233-EE29-4D82-B355-C45B2995821A}"/>
          </ac:spMkLst>
        </pc:spChg>
      </pc:sldChg>
    </pc:docChg>
  </pc:docChgLst>
  <pc:docChgLst>
    <pc:chgData name="Abhishek Yadav" userId="S::abhishek_yadav@thbs.com::ba0003e6-6cc0-4fa1-9e7f-c68731a4b46d" providerId="AD" clId="Web-{9C8E6D41-D0F8-4C34-BA79-947B4687DB9B}"/>
    <pc:docChg chg="addSld modSld">
      <pc:chgData name="Abhishek Yadav" userId="S::abhishek_yadav@thbs.com::ba0003e6-6cc0-4fa1-9e7f-c68731a4b46d" providerId="AD" clId="Web-{9C8E6D41-D0F8-4C34-BA79-947B4687DB9B}" dt="2021-11-21T17:17:19.210" v="127" actId="20577"/>
      <pc:docMkLst>
        <pc:docMk/>
      </pc:docMkLst>
      <pc:sldChg chg="modSp">
        <pc:chgData name="Abhishek Yadav" userId="S::abhishek_yadav@thbs.com::ba0003e6-6cc0-4fa1-9e7f-c68731a4b46d" providerId="AD" clId="Web-{9C8E6D41-D0F8-4C34-BA79-947B4687DB9B}" dt="2021-11-21T17:03:06.667" v="37" actId="14100"/>
        <pc:sldMkLst>
          <pc:docMk/>
          <pc:sldMk cId="109857222" sldId="256"/>
        </pc:sldMkLst>
        <pc:spChg chg="mod">
          <ac:chgData name="Abhishek Yadav" userId="S::abhishek_yadav@thbs.com::ba0003e6-6cc0-4fa1-9e7f-c68731a4b46d" providerId="AD" clId="Web-{9C8E6D41-D0F8-4C34-BA79-947B4687DB9B}" dt="2021-11-21T17:02:20.556" v="19" actId="14100"/>
          <ac:spMkLst>
            <pc:docMk/>
            <pc:sldMk cId="109857222" sldId="256"/>
            <ac:spMk id="2" creationId="{00000000-0000-0000-0000-000000000000}"/>
          </ac:spMkLst>
        </pc:spChg>
        <pc:spChg chg="mod">
          <ac:chgData name="Abhishek Yadav" userId="S::abhishek_yadav@thbs.com::ba0003e6-6cc0-4fa1-9e7f-c68731a4b46d" providerId="AD" clId="Web-{9C8E6D41-D0F8-4C34-BA79-947B4687DB9B}" dt="2021-11-21T17:03:06.667" v="37" actId="14100"/>
          <ac:spMkLst>
            <pc:docMk/>
            <pc:sldMk cId="109857222" sldId="256"/>
            <ac:spMk id="3" creationId="{00000000-0000-0000-0000-000000000000}"/>
          </ac:spMkLst>
        </pc:spChg>
      </pc:sldChg>
      <pc:sldChg chg="addSp delSp modSp new mod setBg">
        <pc:chgData name="Abhishek Yadav" userId="S::abhishek_yadav@thbs.com::ba0003e6-6cc0-4fa1-9e7f-c68731a4b46d" providerId="AD" clId="Web-{9C8E6D41-D0F8-4C34-BA79-947B4687DB9B}" dt="2021-11-21T17:12:03.591" v="72"/>
        <pc:sldMkLst>
          <pc:docMk/>
          <pc:sldMk cId="3479677514" sldId="257"/>
        </pc:sldMkLst>
        <pc:spChg chg="mod">
          <ac:chgData name="Abhishek Yadav" userId="S::abhishek_yadav@thbs.com::ba0003e6-6cc0-4fa1-9e7f-c68731a4b46d" providerId="AD" clId="Web-{9C8E6D41-D0F8-4C34-BA79-947B4687DB9B}" dt="2021-11-21T17:12:03.591" v="72"/>
          <ac:spMkLst>
            <pc:docMk/>
            <pc:sldMk cId="3479677514" sldId="257"/>
            <ac:spMk id="2" creationId="{A1824C7C-F59C-4306-BA5E-6DCCC9AE0D1B}"/>
          </ac:spMkLst>
        </pc:spChg>
        <pc:spChg chg="mod">
          <ac:chgData name="Abhishek Yadav" userId="S::abhishek_yadav@thbs.com::ba0003e6-6cc0-4fa1-9e7f-c68731a4b46d" providerId="AD" clId="Web-{9C8E6D41-D0F8-4C34-BA79-947B4687DB9B}" dt="2021-11-21T17:12:03.591" v="72"/>
          <ac:spMkLst>
            <pc:docMk/>
            <pc:sldMk cId="3479677514" sldId="257"/>
            <ac:spMk id="3" creationId="{2CBDD72C-9910-4144-B8F8-06C91D6E2F29}"/>
          </ac:spMkLst>
        </pc:spChg>
        <pc:spChg chg="add">
          <ac:chgData name="Abhishek Yadav" userId="S::abhishek_yadav@thbs.com::ba0003e6-6cc0-4fa1-9e7f-c68731a4b46d" providerId="AD" clId="Web-{9C8E6D41-D0F8-4C34-BA79-947B4687DB9B}" dt="2021-11-21T17:12:03.591" v="72"/>
          <ac:spMkLst>
            <pc:docMk/>
            <pc:sldMk cId="3479677514" sldId="257"/>
            <ac:spMk id="5" creationId="{827B839B-9ADE-406B-8590-F1CAEDED45A1}"/>
          </ac:spMkLst>
        </pc:spChg>
        <pc:spChg chg="add">
          <ac:chgData name="Abhishek Yadav" userId="S::abhishek_yadav@thbs.com::ba0003e6-6cc0-4fa1-9e7f-c68731a4b46d" providerId="AD" clId="Web-{9C8E6D41-D0F8-4C34-BA79-947B4687DB9B}" dt="2021-11-21T17:12:03.591" v="72"/>
          <ac:spMkLst>
            <pc:docMk/>
            <pc:sldMk cId="3479677514" sldId="257"/>
            <ac:spMk id="6" creationId="{CFE45BF0-46DB-408C-B5F7-7B11716805D4}"/>
          </ac:spMkLst>
        </pc:spChg>
        <pc:spChg chg="add">
          <ac:chgData name="Abhishek Yadav" userId="S::abhishek_yadav@thbs.com::ba0003e6-6cc0-4fa1-9e7f-c68731a4b46d" providerId="AD" clId="Web-{9C8E6D41-D0F8-4C34-BA79-947B4687DB9B}" dt="2021-11-21T17:12:03.591" v="72"/>
          <ac:spMkLst>
            <pc:docMk/>
            <pc:sldMk cId="3479677514" sldId="257"/>
            <ac:spMk id="7" creationId="{2AEBC8F2-97B1-41B4-93F1-2D289E197FBA}"/>
          </ac:spMkLst>
        </pc:spChg>
        <pc:spChg chg="add del">
          <ac:chgData name="Abhishek Yadav" userId="S::abhishek_yadav@thbs.com::ba0003e6-6cc0-4fa1-9e7f-c68731a4b46d" providerId="AD" clId="Web-{9C8E6D41-D0F8-4C34-BA79-947B4687DB9B}" dt="2021-11-21T17:12:03.575" v="71"/>
          <ac:spMkLst>
            <pc:docMk/>
            <pc:sldMk cId="3479677514" sldId="257"/>
            <ac:spMk id="8" creationId="{C9A36457-A5F4-4103-A443-02581C09185B}"/>
          </ac:spMkLst>
        </pc:spChg>
        <pc:spChg chg="add del">
          <ac:chgData name="Abhishek Yadav" userId="S::abhishek_yadav@thbs.com::ba0003e6-6cc0-4fa1-9e7f-c68731a4b46d" providerId="AD" clId="Web-{9C8E6D41-D0F8-4C34-BA79-947B4687DB9B}" dt="2021-11-21T17:12:03.575" v="71"/>
          <ac:spMkLst>
            <pc:docMk/>
            <pc:sldMk cId="3479677514" sldId="257"/>
            <ac:spMk id="10" creationId="{DC5FB7E8-B636-40FA-BE8D-48145C0F5C57}"/>
          </ac:spMkLst>
        </pc:spChg>
        <pc:spChg chg="add del">
          <ac:chgData name="Abhishek Yadav" userId="S::abhishek_yadav@thbs.com::ba0003e6-6cc0-4fa1-9e7f-c68731a4b46d" providerId="AD" clId="Web-{9C8E6D41-D0F8-4C34-BA79-947B4687DB9B}" dt="2021-11-21T17:12:03.575" v="71"/>
          <ac:spMkLst>
            <pc:docMk/>
            <pc:sldMk cId="3479677514" sldId="257"/>
            <ac:spMk id="12" creationId="{142DCE2C-2863-46FA-9BE7-24365A24D9BA}"/>
          </ac:spMkLst>
        </pc:spChg>
        <pc:spChg chg="add">
          <ac:chgData name="Abhishek Yadav" userId="S::abhishek_yadav@thbs.com::ba0003e6-6cc0-4fa1-9e7f-c68731a4b46d" providerId="AD" clId="Web-{9C8E6D41-D0F8-4C34-BA79-947B4687DB9B}" dt="2021-11-21T17:12:03.591" v="72"/>
          <ac:spMkLst>
            <pc:docMk/>
            <pc:sldMk cId="3479677514" sldId="257"/>
            <ac:spMk id="14" creationId="{472E3A19-F5D5-48FC-BB9C-48C2F68F598B}"/>
          </ac:spMkLst>
        </pc:spChg>
        <pc:spChg chg="add">
          <ac:chgData name="Abhishek Yadav" userId="S::abhishek_yadav@thbs.com::ba0003e6-6cc0-4fa1-9e7f-c68731a4b46d" providerId="AD" clId="Web-{9C8E6D41-D0F8-4C34-BA79-947B4687DB9B}" dt="2021-11-21T17:12:03.591" v="72"/>
          <ac:spMkLst>
            <pc:docMk/>
            <pc:sldMk cId="3479677514" sldId="257"/>
            <ac:spMk id="16" creationId="{7A62E32F-BB65-43A8-8EB5-92346890E549}"/>
          </ac:spMkLst>
        </pc:spChg>
        <pc:spChg chg="add">
          <ac:chgData name="Abhishek Yadav" userId="S::abhishek_yadav@thbs.com::ba0003e6-6cc0-4fa1-9e7f-c68731a4b46d" providerId="AD" clId="Web-{9C8E6D41-D0F8-4C34-BA79-947B4687DB9B}" dt="2021-11-21T17:12:03.591" v="72"/>
          <ac:spMkLst>
            <pc:docMk/>
            <pc:sldMk cId="3479677514" sldId="257"/>
            <ac:spMk id="18" creationId="{14E91B64-9FCC-451E-AFB4-A827D6329367}"/>
          </ac:spMkLst>
        </pc:spChg>
      </pc:sldChg>
      <pc:sldChg chg="addSp delSp modSp new mod setBg">
        <pc:chgData name="Abhishek Yadav" userId="S::abhishek_yadav@thbs.com::ba0003e6-6cc0-4fa1-9e7f-c68731a4b46d" providerId="AD" clId="Web-{9C8E6D41-D0F8-4C34-BA79-947B4687DB9B}" dt="2021-11-21T17:15:33.300" v="98"/>
        <pc:sldMkLst>
          <pc:docMk/>
          <pc:sldMk cId="4165667909" sldId="258"/>
        </pc:sldMkLst>
        <pc:spChg chg="mod">
          <ac:chgData name="Abhishek Yadav" userId="S::abhishek_yadav@thbs.com::ba0003e6-6cc0-4fa1-9e7f-c68731a4b46d" providerId="AD" clId="Web-{9C8E6D41-D0F8-4C34-BA79-947B4687DB9B}" dt="2021-11-21T17:15:33.269" v="97"/>
          <ac:spMkLst>
            <pc:docMk/>
            <pc:sldMk cId="4165667909" sldId="258"/>
            <ac:spMk id="2" creationId="{8486F47F-6AED-478D-9A71-9473A6C2ED0D}"/>
          </ac:spMkLst>
        </pc:spChg>
        <pc:spChg chg="add del mod">
          <ac:chgData name="Abhishek Yadav" userId="S::abhishek_yadav@thbs.com::ba0003e6-6cc0-4fa1-9e7f-c68731a4b46d" providerId="AD" clId="Web-{9C8E6D41-D0F8-4C34-BA79-947B4687DB9B}" dt="2021-11-21T17:15:33.300" v="98"/>
          <ac:spMkLst>
            <pc:docMk/>
            <pc:sldMk cId="4165667909" sldId="258"/>
            <ac:spMk id="3" creationId="{8924528F-5450-43FB-8F41-0300EB48332A}"/>
          </ac:spMkLst>
        </pc:spChg>
        <pc:spChg chg="add del mod">
          <ac:chgData name="Abhishek Yadav" userId="S::abhishek_yadav@thbs.com::ba0003e6-6cc0-4fa1-9e7f-c68731a4b46d" providerId="AD" clId="Web-{9C8E6D41-D0F8-4C34-BA79-947B4687DB9B}" dt="2021-11-21T17:12:54.467" v="81"/>
          <ac:spMkLst>
            <pc:docMk/>
            <pc:sldMk cId="4165667909" sldId="258"/>
            <ac:spMk id="4" creationId="{C602C1ED-2B36-4A26-93ED-BCE97E851230}"/>
          </ac:spMkLst>
        </pc:spChg>
        <pc:spChg chg="add del">
          <ac:chgData name="Abhishek Yadav" userId="S::abhishek_yadav@thbs.com::ba0003e6-6cc0-4fa1-9e7f-c68731a4b46d" providerId="AD" clId="Web-{9C8E6D41-D0F8-4C34-BA79-947B4687DB9B}" dt="2021-11-21T17:15:33.269" v="97"/>
          <ac:spMkLst>
            <pc:docMk/>
            <pc:sldMk cId="4165667909" sldId="258"/>
            <ac:spMk id="9" creationId="{C05CBC3C-2E5A-4839-8B9B-2E5A6ADF0F58}"/>
          </ac:spMkLst>
        </pc:spChg>
        <pc:spChg chg="add del">
          <ac:chgData name="Abhishek Yadav" userId="S::abhishek_yadav@thbs.com::ba0003e6-6cc0-4fa1-9e7f-c68731a4b46d" providerId="AD" clId="Web-{9C8E6D41-D0F8-4C34-BA79-947B4687DB9B}" dt="2021-11-21T17:15:33.269" v="97"/>
          <ac:spMkLst>
            <pc:docMk/>
            <pc:sldMk cId="4165667909" sldId="258"/>
            <ac:spMk id="11" creationId="{DB5B423A-57CC-4C58-AA26-8E2E862B03A0}"/>
          </ac:spMkLst>
        </pc:spChg>
        <pc:graphicFrameChg chg="add del">
          <ac:chgData name="Abhishek Yadav" userId="S::abhishek_yadav@thbs.com::ba0003e6-6cc0-4fa1-9e7f-c68731a4b46d" providerId="AD" clId="Web-{9C8E6D41-D0F8-4C34-BA79-947B4687DB9B}" dt="2021-11-21T17:15:33.269" v="97"/>
          <ac:graphicFrameMkLst>
            <pc:docMk/>
            <pc:sldMk cId="4165667909" sldId="258"/>
            <ac:graphicFrameMk id="5" creationId="{6C6FC2E2-F706-42AC-B936-9FC8F26172C2}"/>
          </ac:graphicFrameMkLst>
        </pc:graphicFrameChg>
        <pc:graphicFrameChg chg="add">
          <ac:chgData name="Abhishek Yadav" userId="S::abhishek_yadav@thbs.com::ba0003e6-6cc0-4fa1-9e7f-c68731a4b46d" providerId="AD" clId="Web-{9C8E6D41-D0F8-4C34-BA79-947B4687DB9B}" dt="2021-11-21T17:15:33.300" v="98"/>
          <ac:graphicFrameMkLst>
            <pc:docMk/>
            <pc:sldMk cId="4165667909" sldId="258"/>
            <ac:graphicFrameMk id="6" creationId="{845FAE95-755B-43A7-8754-C49B5FD9061A}"/>
          </ac:graphicFrameMkLst>
        </pc:graphicFrameChg>
      </pc:sldChg>
      <pc:sldChg chg="addSp delSp modSp new mod setBg">
        <pc:chgData name="Abhishek Yadav" userId="S::abhishek_yadav@thbs.com::ba0003e6-6cc0-4fa1-9e7f-c68731a4b46d" providerId="AD" clId="Web-{9C8E6D41-D0F8-4C34-BA79-947B4687DB9B}" dt="2021-11-21T17:17:19.210" v="127" actId="20577"/>
        <pc:sldMkLst>
          <pc:docMk/>
          <pc:sldMk cId="4128144837" sldId="259"/>
        </pc:sldMkLst>
        <pc:spChg chg="del">
          <ac:chgData name="Abhishek Yadav" userId="S::abhishek_yadav@thbs.com::ba0003e6-6cc0-4fa1-9e7f-c68731a4b46d" providerId="AD" clId="Web-{9C8E6D41-D0F8-4C34-BA79-947B4687DB9B}" dt="2021-11-21T17:16:17.974" v="100"/>
          <ac:spMkLst>
            <pc:docMk/>
            <pc:sldMk cId="4128144837" sldId="259"/>
            <ac:spMk id="2" creationId="{6C5ECC7D-232E-42F2-9D91-DF65A4A0C57C}"/>
          </ac:spMkLst>
        </pc:spChg>
        <pc:spChg chg="mod">
          <ac:chgData name="Abhishek Yadav" userId="S::abhishek_yadav@thbs.com::ba0003e6-6cc0-4fa1-9e7f-c68731a4b46d" providerId="AD" clId="Web-{9C8E6D41-D0F8-4C34-BA79-947B4687DB9B}" dt="2021-11-21T17:17:19.210" v="127" actId="20577"/>
          <ac:spMkLst>
            <pc:docMk/>
            <pc:sldMk cId="4128144837" sldId="259"/>
            <ac:spMk id="3" creationId="{76547143-C86B-4247-BA3B-DB8E9DED72DB}"/>
          </ac:spMkLst>
        </pc:spChg>
        <pc:spChg chg="add">
          <ac:chgData name="Abhishek Yadav" userId="S::abhishek_yadav@thbs.com::ba0003e6-6cc0-4fa1-9e7f-c68731a4b46d" providerId="AD" clId="Web-{9C8E6D41-D0F8-4C34-BA79-947B4687DB9B}" dt="2021-11-21T17:16:40.662" v="112"/>
          <ac:spMkLst>
            <pc:docMk/>
            <pc:sldMk cId="4128144837" sldId="259"/>
            <ac:spMk id="10" creationId="{EDDBB197-D710-4A4F-A9CA-FD2177498BE8}"/>
          </ac:spMkLst>
        </pc:spChg>
        <pc:spChg chg="add">
          <ac:chgData name="Abhishek Yadav" userId="S::abhishek_yadav@thbs.com::ba0003e6-6cc0-4fa1-9e7f-c68731a4b46d" providerId="AD" clId="Web-{9C8E6D41-D0F8-4C34-BA79-947B4687DB9B}" dt="2021-11-21T17:16:40.662" v="112"/>
          <ac:spMkLst>
            <pc:docMk/>
            <pc:sldMk cId="4128144837" sldId="259"/>
            <ac:spMk id="12" creationId="{975D1CFA-2CDB-4B64-BD9F-85744E8DA12F}"/>
          </ac:spMkLst>
        </pc:spChg>
        <pc:grpChg chg="add">
          <ac:chgData name="Abhishek Yadav" userId="S::abhishek_yadav@thbs.com::ba0003e6-6cc0-4fa1-9e7f-c68731a4b46d" providerId="AD" clId="Web-{9C8E6D41-D0F8-4C34-BA79-947B4687DB9B}" dt="2021-11-21T17:16:40.662" v="112"/>
          <ac:grpSpMkLst>
            <pc:docMk/>
            <pc:sldMk cId="4128144837" sldId="259"/>
            <ac:grpSpMk id="14" creationId="{25EE5136-01F1-466C-962D-BA9B4C6757AA}"/>
          </ac:grpSpMkLst>
        </pc:grpChg>
        <pc:picChg chg="add">
          <ac:chgData name="Abhishek Yadav" userId="S::abhishek_yadav@thbs.com::ba0003e6-6cc0-4fa1-9e7f-c68731a4b46d" providerId="AD" clId="Web-{9C8E6D41-D0F8-4C34-BA79-947B4687DB9B}" dt="2021-11-21T17:16:40.662" v="112"/>
          <ac:picMkLst>
            <pc:docMk/>
            <pc:sldMk cId="4128144837" sldId="259"/>
            <ac:picMk id="7" creationId="{28DFF864-09A0-4BD6-BDDD-9BD6D37FFC06}"/>
          </ac:picMkLst>
        </pc:picChg>
      </pc:sldChg>
    </pc:docChg>
  </pc:docChgLst>
  <pc:docChgLst>
    <pc:chgData name="Abhishek Yadav" userId="S::abhishek_yadav@thbs.com::ba0003e6-6cc0-4fa1-9e7f-c68731a4b46d" providerId="AD" clId="Web-{CD001DBA-5091-4861-B06E-730381DD5322}"/>
    <pc:docChg chg="modSld">
      <pc:chgData name="Abhishek Yadav" userId="S::abhishek_yadav@thbs.com::ba0003e6-6cc0-4fa1-9e7f-c68731a4b46d" providerId="AD" clId="Web-{CD001DBA-5091-4861-B06E-730381DD5322}" dt="2021-11-21T17:31:32.311" v="2" actId="20577"/>
      <pc:docMkLst>
        <pc:docMk/>
      </pc:docMkLst>
      <pc:sldChg chg="modSp">
        <pc:chgData name="Abhishek Yadav" userId="S::abhishek_yadav@thbs.com::ba0003e6-6cc0-4fa1-9e7f-c68731a4b46d" providerId="AD" clId="Web-{CD001DBA-5091-4861-B06E-730381DD5322}" dt="2021-11-21T17:31:32.311" v="2" actId="20577"/>
        <pc:sldMkLst>
          <pc:docMk/>
          <pc:sldMk cId="3479677514" sldId="257"/>
        </pc:sldMkLst>
        <pc:spChg chg="mod">
          <ac:chgData name="Abhishek Yadav" userId="S::abhishek_yadav@thbs.com::ba0003e6-6cc0-4fa1-9e7f-c68731a4b46d" providerId="AD" clId="Web-{CD001DBA-5091-4861-B06E-730381DD5322}" dt="2021-11-21T17:31:32.311" v="2" actId="20577"/>
          <ac:spMkLst>
            <pc:docMk/>
            <pc:sldMk cId="3479677514" sldId="257"/>
            <ac:spMk id="3" creationId="{2CBDD72C-9910-4144-B8F8-06C91D6E2F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D51CE-0F30-4859-90EE-4B2A692F168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421A9E9-8B1E-47BE-B24C-044F23EA43B5}">
      <dgm:prSet/>
      <dgm:spPr/>
      <dgm:t>
        <a:bodyPr/>
        <a:lstStyle/>
        <a:p>
          <a:r>
            <a:rPr lang="en-US"/>
            <a:t>Long Load time</a:t>
          </a:r>
        </a:p>
      </dgm:t>
    </dgm:pt>
    <dgm:pt modelId="{25A6548C-F120-49E7-85D5-C0C070215BDE}" type="parTrans" cxnId="{6E0EA128-FE40-44B0-9D80-D19B867FA113}">
      <dgm:prSet/>
      <dgm:spPr/>
      <dgm:t>
        <a:bodyPr/>
        <a:lstStyle/>
        <a:p>
          <a:endParaRPr lang="en-US"/>
        </a:p>
      </dgm:t>
    </dgm:pt>
    <dgm:pt modelId="{97530F48-4B7F-4E02-B8DE-5764FDC397CC}" type="sibTrans" cxnId="{6E0EA128-FE40-44B0-9D80-D19B867FA113}">
      <dgm:prSet/>
      <dgm:spPr/>
      <dgm:t>
        <a:bodyPr/>
        <a:lstStyle/>
        <a:p>
          <a:endParaRPr lang="en-US"/>
        </a:p>
      </dgm:t>
    </dgm:pt>
    <dgm:pt modelId="{DCA5C47B-3658-4E88-BFE7-2468096D5C29}">
      <dgm:prSet/>
      <dgm:spPr/>
      <dgm:t>
        <a:bodyPr/>
        <a:lstStyle/>
        <a:p>
          <a:r>
            <a:rPr lang="en-US"/>
            <a:t>Poor response time</a:t>
          </a:r>
        </a:p>
      </dgm:t>
    </dgm:pt>
    <dgm:pt modelId="{66FEF621-09C3-4420-879A-DDA213985B1F}" type="parTrans" cxnId="{DA1AFEC2-3A8C-40EB-917D-57DF5F384266}">
      <dgm:prSet/>
      <dgm:spPr/>
      <dgm:t>
        <a:bodyPr/>
        <a:lstStyle/>
        <a:p>
          <a:endParaRPr lang="en-US"/>
        </a:p>
      </dgm:t>
    </dgm:pt>
    <dgm:pt modelId="{276C349D-679F-4D03-B003-0E7B3CDB66F2}" type="sibTrans" cxnId="{DA1AFEC2-3A8C-40EB-917D-57DF5F384266}">
      <dgm:prSet/>
      <dgm:spPr/>
      <dgm:t>
        <a:bodyPr/>
        <a:lstStyle/>
        <a:p>
          <a:endParaRPr lang="en-US"/>
        </a:p>
      </dgm:t>
    </dgm:pt>
    <dgm:pt modelId="{4887C2E9-2B64-4807-B66B-28DE22A33817}">
      <dgm:prSet/>
      <dgm:spPr/>
      <dgm:t>
        <a:bodyPr/>
        <a:lstStyle/>
        <a:p>
          <a:r>
            <a:rPr lang="en-US"/>
            <a:t>CPU utilization</a:t>
          </a:r>
        </a:p>
      </dgm:t>
    </dgm:pt>
    <dgm:pt modelId="{871AA449-CFC7-4779-AA1D-3F281D588809}" type="parTrans" cxnId="{66256DB2-B597-4CA2-ADF7-635E6838A0F4}">
      <dgm:prSet/>
      <dgm:spPr/>
      <dgm:t>
        <a:bodyPr/>
        <a:lstStyle/>
        <a:p>
          <a:endParaRPr lang="en-US"/>
        </a:p>
      </dgm:t>
    </dgm:pt>
    <dgm:pt modelId="{D8A1F205-B93F-4CCA-A553-42F4C973D351}" type="sibTrans" cxnId="{66256DB2-B597-4CA2-ADF7-635E6838A0F4}">
      <dgm:prSet/>
      <dgm:spPr/>
      <dgm:t>
        <a:bodyPr/>
        <a:lstStyle/>
        <a:p>
          <a:endParaRPr lang="en-US"/>
        </a:p>
      </dgm:t>
    </dgm:pt>
    <dgm:pt modelId="{657FB235-A103-4C2D-AC6B-92548D0EA26D}">
      <dgm:prSet/>
      <dgm:spPr/>
      <dgm:t>
        <a:bodyPr/>
        <a:lstStyle/>
        <a:p>
          <a:r>
            <a:rPr lang="en-US"/>
            <a:t>Memory utilization</a:t>
          </a:r>
        </a:p>
      </dgm:t>
    </dgm:pt>
    <dgm:pt modelId="{58DE9EF0-E833-43D5-B1F1-3080F2AACCEE}" type="parTrans" cxnId="{DD1A08ED-1596-4368-933D-44FBC7E48F04}">
      <dgm:prSet/>
      <dgm:spPr/>
      <dgm:t>
        <a:bodyPr/>
        <a:lstStyle/>
        <a:p>
          <a:endParaRPr lang="en-US"/>
        </a:p>
      </dgm:t>
    </dgm:pt>
    <dgm:pt modelId="{DAFD3AD5-5543-422F-9C20-489619B34A71}" type="sibTrans" cxnId="{DD1A08ED-1596-4368-933D-44FBC7E48F04}">
      <dgm:prSet/>
      <dgm:spPr/>
      <dgm:t>
        <a:bodyPr/>
        <a:lstStyle/>
        <a:p>
          <a:endParaRPr lang="en-US"/>
        </a:p>
      </dgm:t>
    </dgm:pt>
    <dgm:pt modelId="{EDF5884D-34CC-48B6-B146-4708C53CFE51}">
      <dgm:prSet/>
      <dgm:spPr/>
      <dgm:t>
        <a:bodyPr/>
        <a:lstStyle/>
        <a:p>
          <a:r>
            <a:rPr lang="en-US"/>
            <a:t>Network utilization</a:t>
          </a:r>
        </a:p>
      </dgm:t>
    </dgm:pt>
    <dgm:pt modelId="{05C646E6-271C-4CA6-BBCA-66EE7847569D}" type="parTrans" cxnId="{C2BBAF10-4C1F-472F-91F2-DCD1333C4EA5}">
      <dgm:prSet/>
      <dgm:spPr/>
      <dgm:t>
        <a:bodyPr/>
        <a:lstStyle/>
        <a:p>
          <a:endParaRPr lang="en-US"/>
        </a:p>
      </dgm:t>
    </dgm:pt>
    <dgm:pt modelId="{64647250-1DE0-4105-A8A7-B43A3AFD85AE}" type="sibTrans" cxnId="{C2BBAF10-4C1F-472F-91F2-DCD1333C4EA5}">
      <dgm:prSet/>
      <dgm:spPr/>
      <dgm:t>
        <a:bodyPr/>
        <a:lstStyle/>
        <a:p>
          <a:endParaRPr lang="en-US"/>
        </a:p>
      </dgm:t>
    </dgm:pt>
    <dgm:pt modelId="{372B8155-E4FD-4CA6-BDFE-4C19F05E2D5B}">
      <dgm:prSet/>
      <dgm:spPr/>
      <dgm:t>
        <a:bodyPr/>
        <a:lstStyle/>
        <a:p>
          <a:r>
            <a:rPr lang="en-US"/>
            <a:t>Operating System limitations</a:t>
          </a:r>
        </a:p>
      </dgm:t>
    </dgm:pt>
    <dgm:pt modelId="{D18A6884-A7ED-40CB-B274-425AA7EEAF45}" type="parTrans" cxnId="{647F5DC2-CE3C-4788-BFBE-E36377EEC747}">
      <dgm:prSet/>
      <dgm:spPr/>
      <dgm:t>
        <a:bodyPr/>
        <a:lstStyle/>
        <a:p>
          <a:endParaRPr lang="en-US"/>
        </a:p>
      </dgm:t>
    </dgm:pt>
    <dgm:pt modelId="{2FE8F3B6-7264-45C9-9EF9-C5151E19B0AB}" type="sibTrans" cxnId="{647F5DC2-CE3C-4788-BFBE-E36377EEC747}">
      <dgm:prSet/>
      <dgm:spPr/>
      <dgm:t>
        <a:bodyPr/>
        <a:lstStyle/>
        <a:p>
          <a:endParaRPr lang="en-US"/>
        </a:p>
      </dgm:t>
    </dgm:pt>
    <dgm:pt modelId="{13A37894-E286-4BAC-9736-D5CAF1F445B6}">
      <dgm:prSet/>
      <dgm:spPr/>
      <dgm:t>
        <a:bodyPr/>
        <a:lstStyle/>
        <a:p>
          <a:r>
            <a:rPr lang="en-US"/>
            <a:t>Disk usage</a:t>
          </a:r>
        </a:p>
      </dgm:t>
    </dgm:pt>
    <dgm:pt modelId="{33FE5211-24B9-4460-A93B-1810E3908726}" type="parTrans" cxnId="{1C9FEC46-A8AA-46FB-85AB-8133999E3397}">
      <dgm:prSet/>
      <dgm:spPr/>
      <dgm:t>
        <a:bodyPr/>
        <a:lstStyle/>
        <a:p>
          <a:endParaRPr lang="en-US"/>
        </a:p>
      </dgm:t>
    </dgm:pt>
    <dgm:pt modelId="{3BF3C231-1EBD-4F76-A8DA-CDE895A0FD99}" type="sibTrans" cxnId="{1C9FEC46-A8AA-46FB-85AB-8133999E3397}">
      <dgm:prSet/>
      <dgm:spPr/>
      <dgm:t>
        <a:bodyPr/>
        <a:lstStyle/>
        <a:p>
          <a:endParaRPr lang="en-US"/>
        </a:p>
      </dgm:t>
    </dgm:pt>
    <dgm:pt modelId="{215A9599-D62D-4B1D-BF45-0916E3C125CB}" type="pres">
      <dgm:prSet presAssocID="{A51D51CE-0F30-4859-90EE-4B2A692F1687}" presName="diagram" presStyleCnt="0">
        <dgm:presLayoutVars>
          <dgm:dir/>
          <dgm:resizeHandles val="exact"/>
        </dgm:presLayoutVars>
      </dgm:prSet>
      <dgm:spPr/>
    </dgm:pt>
    <dgm:pt modelId="{63BED5B9-067B-49A8-AA48-9141B76A42A3}" type="pres">
      <dgm:prSet presAssocID="{1421A9E9-8B1E-47BE-B24C-044F23EA43B5}" presName="node" presStyleLbl="node1" presStyleIdx="0" presStyleCnt="7">
        <dgm:presLayoutVars>
          <dgm:bulletEnabled val="1"/>
        </dgm:presLayoutVars>
      </dgm:prSet>
      <dgm:spPr/>
    </dgm:pt>
    <dgm:pt modelId="{36CA9453-705F-4432-97CA-C6CE50492B4E}" type="pres">
      <dgm:prSet presAssocID="{97530F48-4B7F-4E02-B8DE-5764FDC397CC}" presName="sibTrans" presStyleCnt="0"/>
      <dgm:spPr/>
    </dgm:pt>
    <dgm:pt modelId="{00A106B5-74B2-457A-8BEA-C6AE30E3A6B0}" type="pres">
      <dgm:prSet presAssocID="{DCA5C47B-3658-4E88-BFE7-2468096D5C29}" presName="node" presStyleLbl="node1" presStyleIdx="1" presStyleCnt="7">
        <dgm:presLayoutVars>
          <dgm:bulletEnabled val="1"/>
        </dgm:presLayoutVars>
      </dgm:prSet>
      <dgm:spPr/>
    </dgm:pt>
    <dgm:pt modelId="{888BE553-9ED4-413A-81EB-18B363B64B0B}" type="pres">
      <dgm:prSet presAssocID="{276C349D-679F-4D03-B003-0E7B3CDB66F2}" presName="sibTrans" presStyleCnt="0"/>
      <dgm:spPr/>
    </dgm:pt>
    <dgm:pt modelId="{35DCAF30-E51C-414E-BF52-C702BEF552D6}" type="pres">
      <dgm:prSet presAssocID="{4887C2E9-2B64-4807-B66B-28DE22A33817}" presName="node" presStyleLbl="node1" presStyleIdx="2" presStyleCnt="7">
        <dgm:presLayoutVars>
          <dgm:bulletEnabled val="1"/>
        </dgm:presLayoutVars>
      </dgm:prSet>
      <dgm:spPr/>
    </dgm:pt>
    <dgm:pt modelId="{5233F03A-E043-45F4-807B-EDD04A990FDD}" type="pres">
      <dgm:prSet presAssocID="{D8A1F205-B93F-4CCA-A553-42F4C973D351}" presName="sibTrans" presStyleCnt="0"/>
      <dgm:spPr/>
    </dgm:pt>
    <dgm:pt modelId="{D31FD7C0-C0CF-44DC-9F3B-98732F43573B}" type="pres">
      <dgm:prSet presAssocID="{657FB235-A103-4C2D-AC6B-92548D0EA26D}" presName="node" presStyleLbl="node1" presStyleIdx="3" presStyleCnt="7">
        <dgm:presLayoutVars>
          <dgm:bulletEnabled val="1"/>
        </dgm:presLayoutVars>
      </dgm:prSet>
      <dgm:spPr/>
    </dgm:pt>
    <dgm:pt modelId="{ED0379E0-A604-40C0-8846-C7A8BC79B107}" type="pres">
      <dgm:prSet presAssocID="{DAFD3AD5-5543-422F-9C20-489619B34A71}" presName="sibTrans" presStyleCnt="0"/>
      <dgm:spPr/>
    </dgm:pt>
    <dgm:pt modelId="{64E9645A-A06A-4EE3-B943-E6DE4BF89269}" type="pres">
      <dgm:prSet presAssocID="{EDF5884D-34CC-48B6-B146-4708C53CFE51}" presName="node" presStyleLbl="node1" presStyleIdx="4" presStyleCnt="7">
        <dgm:presLayoutVars>
          <dgm:bulletEnabled val="1"/>
        </dgm:presLayoutVars>
      </dgm:prSet>
      <dgm:spPr/>
    </dgm:pt>
    <dgm:pt modelId="{4EB39C49-4966-4094-8C94-B87EDB7FE892}" type="pres">
      <dgm:prSet presAssocID="{64647250-1DE0-4105-A8A7-B43A3AFD85AE}" presName="sibTrans" presStyleCnt="0"/>
      <dgm:spPr/>
    </dgm:pt>
    <dgm:pt modelId="{145E3BB5-521E-4D29-A120-4292CA4D696C}" type="pres">
      <dgm:prSet presAssocID="{372B8155-E4FD-4CA6-BDFE-4C19F05E2D5B}" presName="node" presStyleLbl="node1" presStyleIdx="5" presStyleCnt="7">
        <dgm:presLayoutVars>
          <dgm:bulletEnabled val="1"/>
        </dgm:presLayoutVars>
      </dgm:prSet>
      <dgm:spPr/>
    </dgm:pt>
    <dgm:pt modelId="{7DE41D15-133B-4ECF-BE9E-73ED9C93BC21}" type="pres">
      <dgm:prSet presAssocID="{2FE8F3B6-7264-45C9-9EF9-C5151E19B0AB}" presName="sibTrans" presStyleCnt="0"/>
      <dgm:spPr/>
    </dgm:pt>
    <dgm:pt modelId="{30E1B541-5AF4-4FA7-9D66-C7A1F0C4A2FD}" type="pres">
      <dgm:prSet presAssocID="{13A37894-E286-4BAC-9736-D5CAF1F445B6}" presName="node" presStyleLbl="node1" presStyleIdx="6" presStyleCnt="7">
        <dgm:presLayoutVars>
          <dgm:bulletEnabled val="1"/>
        </dgm:presLayoutVars>
      </dgm:prSet>
      <dgm:spPr/>
    </dgm:pt>
  </dgm:ptLst>
  <dgm:cxnLst>
    <dgm:cxn modelId="{167C140D-91F3-4C79-A223-1E3038971590}" type="presOf" srcId="{4887C2E9-2B64-4807-B66B-28DE22A33817}" destId="{35DCAF30-E51C-414E-BF52-C702BEF552D6}" srcOrd="0" destOrd="0" presId="urn:microsoft.com/office/officeart/2005/8/layout/default"/>
    <dgm:cxn modelId="{C2BBAF10-4C1F-472F-91F2-DCD1333C4EA5}" srcId="{A51D51CE-0F30-4859-90EE-4B2A692F1687}" destId="{EDF5884D-34CC-48B6-B146-4708C53CFE51}" srcOrd="4" destOrd="0" parTransId="{05C646E6-271C-4CA6-BBCA-66EE7847569D}" sibTransId="{64647250-1DE0-4105-A8A7-B43A3AFD85AE}"/>
    <dgm:cxn modelId="{A531D024-2CFA-4D26-9B0E-7AD16E0AFA0A}" type="presOf" srcId="{657FB235-A103-4C2D-AC6B-92548D0EA26D}" destId="{D31FD7C0-C0CF-44DC-9F3B-98732F43573B}" srcOrd="0" destOrd="0" presId="urn:microsoft.com/office/officeart/2005/8/layout/default"/>
    <dgm:cxn modelId="{6E0EA128-FE40-44B0-9D80-D19B867FA113}" srcId="{A51D51CE-0F30-4859-90EE-4B2A692F1687}" destId="{1421A9E9-8B1E-47BE-B24C-044F23EA43B5}" srcOrd="0" destOrd="0" parTransId="{25A6548C-F120-49E7-85D5-C0C070215BDE}" sibTransId="{97530F48-4B7F-4E02-B8DE-5764FDC397CC}"/>
    <dgm:cxn modelId="{1C9FEC46-A8AA-46FB-85AB-8133999E3397}" srcId="{A51D51CE-0F30-4859-90EE-4B2A692F1687}" destId="{13A37894-E286-4BAC-9736-D5CAF1F445B6}" srcOrd="6" destOrd="0" parTransId="{33FE5211-24B9-4460-A93B-1810E3908726}" sibTransId="{3BF3C231-1EBD-4F76-A8DA-CDE895A0FD99}"/>
    <dgm:cxn modelId="{E9FE9B4A-226C-4212-8B80-17C2F974EF72}" type="presOf" srcId="{A51D51CE-0F30-4859-90EE-4B2A692F1687}" destId="{215A9599-D62D-4B1D-BF45-0916E3C125CB}" srcOrd="0" destOrd="0" presId="urn:microsoft.com/office/officeart/2005/8/layout/default"/>
    <dgm:cxn modelId="{D591CD75-00B6-4631-9991-8093752820F3}" type="presOf" srcId="{1421A9E9-8B1E-47BE-B24C-044F23EA43B5}" destId="{63BED5B9-067B-49A8-AA48-9141B76A42A3}" srcOrd="0" destOrd="0" presId="urn:microsoft.com/office/officeart/2005/8/layout/default"/>
    <dgm:cxn modelId="{1893A394-AFA9-4DCB-814A-5988335954A8}" type="presOf" srcId="{EDF5884D-34CC-48B6-B146-4708C53CFE51}" destId="{64E9645A-A06A-4EE3-B943-E6DE4BF89269}" srcOrd="0" destOrd="0" presId="urn:microsoft.com/office/officeart/2005/8/layout/default"/>
    <dgm:cxn modelId="{66256DB2-B597-4CA2-ADF7-635E6838A0F4}" srcId="{A51D51CE-0F30-4859-90EE-4B2A692F1687}" destId="{4887C2E9-2B64-4807-B66B-28DE22A33817}" srcOrd="2" destOrd="0" parTransId="{871AA449-CFC7-4779-AA1D-3F281D588809}" sibTransId="{D8A1F205-B93F-4CCA-A553-42F4C973D351}"/>
    <dgm:cxn modelId="{647F5DC2-CE3C-4788-BFBE-E36377EEC747}" srcId="{A51D51CE-0F30-4859-90EE-4B2A692F1687}" destId="{372B8155-E4FD-4CA6-BDFE-4C19F05E2D5B}" srcOrd="5" destOrd="0" parTransId="{D18A6884-A7ED-40CB-B274-425AA7EEAF45}" sibTransId="{2FE8F3B6-7264-45C9-9EF9-C5151E19B0AB}"/>
    <dgm:cxn modelId="{DA1AFEC2-3A8C-40EB-917D-57DF5F384266}" srcId="{A51D51CE-0F30-4859-90EE-4B2A692F1687}" destId="{DCA5C47B-3658-4E88-BFE7-2468096D5C29}" srcOrd="1" destOrd="0" parTransId="{66FEF621-09C3-4420-879A-DDA213985B1F}" sibTransId="{276C349D-679F-4D03-B003-0E7B3CDB66F2}"/>
    <dgm:cxn modelId="{CAC417D7-7449-408C-A0E3-021A402DDA94}" type="presOf" srcId="{DCA5C47B-3658-4E88-BFE7-2468096D5C29}" destId="{00A106B5-74B2-457A-8BEA-C6AE30E3A6B0}" srcOrd="0" destOrd="0" presId="urn:microsoft.com/office/officeart/2005/8/layout/default"/>
    <dgm:cxn modelId="{36FB38E1-C897-4AC2-BB8F-8EF2942B567D}" type="presOf" srcId="{13A37894-E286-4BAC-9736-D5CAF1F445B6}" destId="{30E1B541-5AF4-4FA7-9D66-C7A1F0C4A2FD}" srcOrd="0" destOrd="0" presId="urn:microsoft.com/office/officeart/2005/8/layout/default"/>
    <dgm:cxn modelId="{DD1A08ED-1596-4368-933D-44FBC7E48F04}" srcId="{A51D51CE-0F30-4859-90EE-4B2A692F1687}" destId="{657FB235-A103-4C2D-AC6B-92548D0EA26D}" srcOrd="3" destOrd="0" parTransId="{58DE9EF0-E833-43D5-B1F1-3080F2AACCEE}" sibTransId="{DAFD3AD5-5543-422F-9C20-489619B34A71}"/>
    <dgm:cxn modelId="{98D6E4EE-9C6F-41B0-8CD9-E486A2E9FF2A}" type="presOf" srcId="{372B8155-E4FD-4CA6-BDFE-4C19F05E2D5B}" destId="{145E3BB5-521E-4D29-A120-4292CA4D696C}" srcOrd="0" destOrd="0" presId="urn:microsoft.com/office/officeart/2005/8/layout/default"/>
    <dgm:cxn modelId="{06582788-9D87-481D-A980-DE70EB4B6606}" type="presParOf" srcId="{215A9599-D62D-4B1D-BF45-0916E3C125CB}" destId="{63BED5B9-067B-49A8-AA48-9141B76A42A3}" srcOrd="0" destOrd="0" presId="urn:microsoft.com/office/officeart/2005/8/layout/default"/>
    <dgm:cxn modelId="{2DD5DD0C-C5DD-4EB9-ABB2-46AA96D46D70}" type="presParOf" srcId="{215A9599-D62D-4B1D-BF45-0916E3C125CB}" destId="{36CA9453-705F-4432-97CA-C6CE50492B4E}" srcOrd="1" destOrd="0" presId="urn:microsoft.com/office/officeart/2005/8/layout/default"/>
    <dgm:cxn modelId="{BAFC8C7A-40F9-46D5-8A8A-688DE1EE5379}" type="presParOf" srcId="{215A9599-D62D-4B1D-BF45-0916E3C125CB}" destId="{00A106B5-74B2-457A-8BEA-C6AE30E3A6B0}" srcOrd="2" destOrd="0" presId="urn:microsoft.com/office/officeart/2005/8/layout/default"/>
    <dgm:cxn modelId="{59265BC3-3301-490B-BEF2-E98364A4C5BD}" type="presParOf" srcId="{215A9599-D62D-4B1D-BF45-0916E3C125CB}" destId="{888BE553-9ED4-413A-81EB-18B363B64B0B}" srcOrd="3" destOrd="0" presId="urn:microsoft.com/office/officeart/2005/8/layout/default"/>
    <dgm:cxn modelId="{33E47E83-4A57-49CC-9E60-BCC9FFAB8B27}" type="presParOf" srcId="{215A9599-D62D-4B1D-BF45-0916E3C125CB}" destId="{35DCAF30-E51C-414E-BF52-C702BEF552D6}" srcOrd="4" destOrd="0" presId="urn:microsoft.com/office/officeart/2005/8/layout/default"/>
    <dgm:cxn modelId="{BC22ECF8-6192-4B5C-A330-5D8E2D202AC6}" type="presParOf" srcId="{215A9599-D62D-4B1D-BF45-0916E3C125CB}" destId="{5233F03A-E043-45F4-807B-EDD04A990FDD}" srcOrd="5" destOrd="0" presId="urn:microsoft.com/office/officeart/2005/8/layout/default"/>
    <dgm:cxn modelId="{7CE071C7-2E47-4C18-BBD8-621AAC4A9603}" type="presParOf" srcId="{215A9599-D62D-4B1D-BF45-0916E3C125CB}" destId="{D31FD7C0-C0CF-44DC-9F3B-98732F43573B}" srcOrd="6" destOrd="0" presId="urn:microsoft.com/office/officeart/2005/8/layout/default"/>
    <dgm:cxn modelId="{018A4DC8-688A-4898-BD08-50DB7A7AF247}" type="presParOf" srcId="{215A9599-D62D-4B1D-BF45-0916E3C125CB}" destId="{ED0379E0-A604-40C0-8846-C7A8BC79B107}" srcOrd="7" destOrd="0" presId="urn:microsoft.com/office/officeart/2005/8/layout/default"/>
    <dgm:cxn modelId="{2EF1830B-D596-4E88-9471-D607F5EE1DE9}" type="presParOf" srcId="{215A9599-D62D-4B1D-BF45-0916E3C125CB}" destId="{64E9645A-A06A-4EE3-B943-E6DE4BF89269}" srcOrd="8" destOrd="0" presId="urn:microsoft.com/office/officeart/2005/8/layout/default"/>
    <dgm:cxn modelId="{2786479F-70B3-4AC7-ACBD-68FEC7DFEF89}" type="presParOf" srcId="{215A9599-D62D-4B1D-BF45-0916E3C125CB}" destId="{4EB39C49-4966-4094-8C94-B87EDB7FE892}" srcOrd="9" destOrd="0" presId="urn:microsoft.com/office/officeart/2005/8/layout/default"/>
    <dgm:cxn modelId="{8C0F8323-5915-491D-A620-6F730D0DB547}" type="presParOf" srcId="{215A9599-D62D-4B1D-BF45-0916E3C125CB}" destId="{145E3BB5-521E-4D29-A120-4292CA4D696C}" srcOrd="10" destOrd="0" presId="urn:microsoft.com/office/officeart/2005/8/layout/default"/>
    <dgm:cxn modelId="{89B4B416-8C1C-4ADB-BF40-9DC85880ED66}" type="presParOf" srcId="{215A9599-D62D-4B1D-BF45-0916E3C125CB}" destId="{7DE41D15-133B-4ECF-BE9E-73ED9C93BC21}" srcOrd="11" destOrd="0" presId="urn:microsoft.com/office/officeart/2005/8/layout/default"/>
    <dgm:cxn modelId="{FB321239-A74D-4536-AD3D-B60AA179B720}" type="presParOf" srcId="{215A9599-D62D-4B1D-BF45-0916E3C125CB}" destId="{30E1B541-5AF4-4FA7-9D66-C7A1F0C4A2F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ED5B9-067B-49A8-AA48-9141B76A42A3}">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Long Load time</a:t>
          </a:r>
        </a:p>
      </dsp:txBody>
      <dsp:txXfrm>
        <a:off x="3080" y="587032"/>
        <a:ext cx="2444055" cy="1466433"/>
      </dsp:txXfrm>
    </dsp:sp>
    <dsp:sp modelId="{00A106B5-74B2-457A-8BEA-C6AE30E3A6B0}">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Poor response time</a:t>
          </a:r>
        </a:p>
      </dsp:txBody>
      <dsp:txXfrm>
        <a:off x="2691541" y="587032"/>
        <a:ext cx="2444055" cy="1466433"/>
      </dsp:txXfrm>
    </dsp:sp>
    <dsp:sp modelId="{35DCAF30-E51C-414E-BF52-C702BEF552D6}">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CPU utilization</a:t>
          </a:r>
        </a:p>
      </dsp:txBody>
      <dsp:txXfrm>
        <a:off x="5380002" y="587032"/>
        <a:ext cx="2444055" cy="1466433"/>
      </dsp:txXfrm>
    </dsp:sp>
    <dsp:sp modelId="{D31FD7C0-C0CF-44DC-9F3B-98732F43573B}">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Memory utilization</a:t>
          </a:r>
        </a:p>
      </dsp:txBody>
      <dsp:txXfrm>
        <a:off x="8068463" y="587032"/>
        <a:ext cx="2444055" cy="1466433"/>
      </dsp:txXfrm>
    </dsp:sp>
    <dsp:sp modelId="{64E9645A-A06A-4EE3-B943-E6DE4BF89269}">
      <dsp:nvSpPr>
        <dsp:cNvPr id="0" name=""/>
        <dsp:cNvSpPr/>
      </dsp:nvSpPr>
      <dsp:spPr>
        <a:xfrm>
          <a:off x="134731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Network utilization</a:t>
          </a:r>
        </a:p>
      </dsp:txBody>
      <dsp:txXfrm>
        <a:off x="1347311" y="2297871"/>
        <a:ext cx="2444055" cy="1466433"/>
      </dsp:txXfrm>
    </dsp:sp>
    <dsp:sp modelId="{145E3BB5-521E-4D29-A120-4292CA4D696C}">
      <dsp:nvSpPr>
        <dsp:cNvPr id="0" name=""/>
        <dsp:cNvSpPr/>
      </dsp:nvSpPr>
      <dsp:spPr>
        <a:xfrm>
          <a:off x="403577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Operating System limitations</a:t>
          </a:r>
        </a:p>
      </dsp:txBody>
      <dsp:txXfrm>
        <a:off x="4035772" y="2297871"/>
        <a:ext cx="2444055" cy="1466433"/>
      </dsp:txXfrm>
    </dsp:sp>
    <dsp:sp modelId="{30E1B541-5AF4-4FA7-9D66-C7A1F0C4A2FD}">
      <dsp:nvSpPr>
        <dsp:cNvPr id="0" name=""/>
        <dsp:cNvSpPr/>
      </dsp:nvSpPr>
      <dsp:spPr>
        <a:xfrm>
          <a:off x="672423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Disk usage</a:t>
          </a: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70657"/>
          </a:xfrm>
        </p:spPr>
        <p:txBody>
          <a:bodyPr/>
          <a:lstStyle/>
          <a:p>
            <a:r>
              <a:rPr lang="en-US" b="1" dirty="0">
                <a:cs typeface="Calibri Light"/>
              </a:rPr>
              <a:t>Why Performance Testing</a:t>
            </a:r>
          </a:p>
        </p:txBody>
      </p:sp>
      <p:sp>
        <p:nvSpPr>
          <p:cNvPr id="3" name="Subtitle 2"/>
          <p:cNvSpPr>
            <a:spLocks noGrp="1"/>
          </p:cNvSpPr>
          <p:nvPr>
            <p:ph type="subTitle" idx="1"/>
          </p:nvPr>
        </p:nvSpPr>
        <p:spPr>
          <a:xfrm>
            <a:off x="8612037" y="3602038"/>
            <a:ext cx="2415396" cy="1655762"/>
          </a:xfrm>
        </p:spPr>
        <p:txBody>
          <a:bodyPr vert="horz" lIns="91440" tIns="45720" rIns="91440" bIns="45720" rtlCol="0" anchor="t">
            <a:normAutofit/>
          </a:bodyPr>
          <a:lstStyle/>
          <a:p>
            <a:pPr algn="l"/>
            <a:r>
              <a:rPr lang="en-US" dirty="0">
                <a:cs typeface="Calibri"/>
              </a:rPr>
              <a:t>Presented By</a:t>
            </a:r>
            <a:endParaRPr lang="en-US" dirty="0"/>
          </a:p>
          <a:p>
            <a:pPr algn="l"/>
            <a:r>
              <a:rPr lang="en-US" dirty="0">
                <a:cs typeface="Calibri"/>
              </a:rPr>
              <a:t>Abhishek Yadav</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1824C7C-F59C-4306-BA5E-6DCCC9AE0D1B}"/>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Why Performance Testing</a:t>
            </a:r>
            <a:endParaRPr lang="en-US" sz="4000">
              <a:solidFill>
                <a:srgbClr val="FFFFFF"/>
              </a:solidFill>
            </a:endParaRPr>
          </a:p>
        </p:txBody>
      </p:sp>
      <p:sp>
        <p:nvSpPr>
          <p:cNvPr id="3" name="Content Placeholder 2">
            <a:extLst>
              <a:ext uri="{FF2B5EF4-FFF2-40B4-BE49-F238E27FC236}">
                <a16:creationId xmlns:a16="http://schemas.microsoft.com/office/drawing/2014/main" id="{2CBDD72C-9910-4144-B8F8-06C91D6E2F29}"/>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dirty="0">
                <a:ea typeface="+mn-lt"/>
                <a:cs typeface="+mn-lt"/>
              </a:rPr>
              <a:t>Performance Testing is done to provide stakeholders with information about their application regarding speed, stability, and scalability. More importantly, Performance Testing covers what needs to be improved before the product goes to market</a:t>
            </a:r>
          </a:p>
          <a:p>
            <a:r>
              <a:rPr lang="en-US" sz="2400" dirty="0">
                <a:ea typeface="+mn-lt"/>
                <a:cs typeface="+mn-lt"/>
              </a:rPr>
              <a:t>A software application’s performance like its response time, reliability, resource usage and scalability do matter</a:t>
            </a:r>
            <a:endParaRPr lang="en-US" sz="2400" dirty="0">
              <a:cs typeface="Calibri"/>
            </a:endParaRPr>
          </a:p>
        </p:txBody>
      </p:sp>
    </p:spTree>
    <p:extLst>
      <p:ext uri="{BB962C8B-B14F-4D97-AF65-F5344CB8AC3E}">
        <p14:creationId xmlns:p14="http://schemas.microsoft.com/office/powerpoint/2010/main" val="347967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47F-6AED-478D-9A71-9473A6C2ED0D}"/>
              </a:ext>
            </a:extLst>
          </p:cNvPr>
          <p:cNvSpPr>
            <a:spLocks noGrp="1"/>
          </p:cNvSpPr>
          <p:nvPr>
            <p:ph type="title"/>
          </p:nvPr>
        </p:nvSpPr>
        <p:spPr/>
        <p:txBody>
          <a:bodyPr/>
          <a:lstStyle/>
          <a:p>
            <a:r>
              <a:rPr lang="en-US" b="1" dirty="0"/>
              <a:t>Common Performance Problems</a:t>
            </a:r>
            <a:endParaRPr lang="en-US" dirty="0"/>
          </a:p>
        </p:txBody>
      </p:sp>
      <p:graphicFrame>
        <p:nvGraphicFramePr>
          <p:cNvPr id="6" name="Content Placeholder 2">
            <a:extLst>
              <a:ext uri="{FF2B5EF4-FFF2-40B4-BE49-F238E27FC236}">
                <a16:creationId xmlns:a16="http://schemas.microsoft.com/office/drawing/2014/main" id="{845FAE95-755B-43A7-8754-C49B5FD9061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66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EEEB-9727-4D9C-B5DB-9BD72A33F0ED}"/>
              </a:ext>
            </a:extLst>
          </p:cNvPr>
          <p:cNvSpPr>
            <a:spLocks noGrp="1"/>
          </p:cNvSpPr>
          <p:nvPr>
            <p:ph type="title"/>
          </p:nvPr>
        </p:nvSpPr>
        <p:spPr>
          <a:xfrm>
            <a:off x="4748841" y="2651125"/>
            <a:ext cx="6533072" cy="1325563"/>
          </a:xfrm>
        </p:spPr>
        <p:txBody>
          <a:bodyPr/>
          <a:lstStyle/>
          <a:p>
            <a:r>
              <a:rPr lang="en-US" b="1" dirty="0">
                <a:solidFill>
                  <a:schemeClr val="tx2"/>
                </a:solidFill>
                <a:ea typeface="+mj-lt"/>
                <a:cs typeface="+mj-lt"/>
              </a:rPr>
              <a:t>Thank You</a:t>
            </a:r>
            <a:endParaRPr lang="en-US" dirty="0">
              <a:ea typeface="+mj-lt"/>
              <a:cs typeface="+mj-lt"/>
            </a:endParaRPr>
          </a:p>
        </p:txBody>
      </p:sp>
    </p:spTree>
    <p:extLst>
      <p:ext uri="{BB962C8B-B14F-4D97-AF65-F5344CB8AC3E}">
        <p14:creationId xmlns:p14="http://schemas.microsoft.com/office/powerpoint/2010/main" val="38035613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Why Performance Testing</vt:lpstr>
      <vt:lpstr>Why Performance Testing</vt:lpstr>
      <vt:lpstr>Common Performance Problems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cp:revision>
  <dcterms:created xsi:type="dcterms:W3CDTF">2021-11-21T16:58:06Z</dcterms:created>
  <dcterms:modified xsi:type="dcterms:W3CDTF">2021-11-22T04:28:53Z</dcterms:modified>
</cp:coreProperties>
</file>