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47B7-6891-87DD-D732-9A1FAFEB5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79310-FD55-F522-D0F6-0655C7BF9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18B04-178E-9B99-E7E1-622784C9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30FE-4806-4E4F-91D1-ACF49390C02E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55647-16FD-5836-8AE3-8D1BFFA7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8877F-2656-0BBC-CAAB-33BA4147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9B10-A144-47EE-9CA0-09191C0B0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79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A22C-32C5-7ED3-01EC-6D80103C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BBFB3-9558-5FD2-040C-708F72937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16BD6-C000-211C-ED80-03017CC4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30FE-4806-4E4F-91D1-ACF49390C02E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8BC09-9B61-EBE0-9301-28993370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8E52-41A0-952C-49A8-8206E0F1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9B10-A144-47EE-9CA0-09191C0B0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4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46950-E5DA-ACA1-4E5C-73EE87C36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33566-6683-A9C6-F1F4-336186DC2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115E5-43AC-7B7B-C56F-91F832A6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30FE-4806-4E4F-91D1-ACF49390C02E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6CC2-CEC3-7B84-8A36-1D34D5F2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5B680-BCD4-C50F-514D-8D2BB51A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9B10-A144-47EE-9CA0-09191C0B0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66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4921-1166-9864-113C-0C3C872B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4EBEE-6CA5-EA5A-FC41-B8F14AF3C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CEDC6-37F6-D686-62EA-88BC827C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30FE-4806-4E4F-91D1-ACF49390C02E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9FB54-55CD-81E2-CB82-FED6BF4F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B3F04-6D31-60BF-A9A5-974DEAD2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9B10-A144-47EE-9CA0-09191C0B0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86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6045-A161-437F-30C6-EF40CB12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FAC1C-A023-A48C-5DFF-B4E00AE89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D89E5-557E-6C4D-A1F4-7ABB5DC1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30FE-4806-4E4F-91D1-ACF49390C02E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9B459-5F1A-0BE7-7D23-8DFAB4FA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C516D-CEA1-0B45-80A3-2F53658B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9B10-A144-47EE-9CA0-09191C0B0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5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B24C-9FA7-FD58-36E6-EEC5D8A5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EE1B-5460-5876-19A6-056F2FF83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9EE35-C2A5-BEC0-C321-899B25668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3A274-C0B3-913E-AB06-CF713326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30FE-4806-4E4F-91D1-ACF49390C02E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FD40E-9E1B-9E48-BBD5-E5970F57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70F23-CCE4-2E92-CD26-6B73C60E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9B10-A144-47EE-9CA0-09191C0B0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609C-75E1-4AD7-3EDC-6E8378EB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D6454-DD24-1896-059A-A5C357260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F1A5F-440B-69E4-A95C-E433D0F53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6E897-2D81-6353-2821-68AEB3E2E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6A953-1B0B-D200-55F7-7A3C6A764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FA36-AFF1-56A6-D3B0-723F8118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30FE-4806-4E4F-91D1-ACF49390C02E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9D108-CBDF-F130-BDB9-7420131B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4C8E3-6EF7-F9B6-C199-AF697609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9B10-A144-47EE-9CA0-09191C0B0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36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F826-2E49-D140-A4C5-EF4436AD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E1A65-786A-FAFF-7EB6-D880FF9E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30FE-4806-4E4F-91D1-ACF49390C02E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F0D85-5E59-160E-3B40-092C69F5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460A7-984E-020F-07D1-20F78252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9B10-A144-47EE-9CA0-09191C0B0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1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B9977-B8D3-00AC-944B-96A96578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30FE-4806-4E4F-91D1-ACF49390C02E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D84AB-D3E9-AF84-9F2D-E5021935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4B8DB-BB4B-9CC5-6112-75A10B71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9B10-A144-47EE-9CA0-09191C0B0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01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416C-0C16-6FBD-CC7D-B724DF97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05F50-2DF8-2184-A255-DBAF02F58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4B48E-AA98-5483-0783-1E3D9D542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B3F58-63E9-9CA2-E347-5DA6FD8C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30FE-4806-4E4F-91D1-ACF49390C02E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C79B9-D5B2-F300-21FF-9750B842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ED78D-9E11-2DEC-E058-DE62A912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9B10-A144-47EE-9CA0-09191C0B0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69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817E-9394-20F9-FDB4-298794C8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2E6B2-76BB-52C6-4B7D-63D34C033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6D732-7588-026A-855C-247ABDB9E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08747-E337-D781-B643-4BC3D3B5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30FE-4806-4E4F-91D1-ACF49390C02E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D1E7B-99FE-C3E3-724B-4B1F576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70811-742F-DDB6-1734-6598BBF1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9B10-A144-47EE-9CA0-09191C0B0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83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54B12-3EF3-F8C5-F09A-14B8666E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05F72-A10D-A089-7A33-164CD8848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06E88-4A59-CBE7-6D7A-EFAA3ADEE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C30FE-4806-4E4F-91D1-ACF49390C02E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7414-E37C-90C8-B0F0-29337C531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9ECE-3954-8269-226F-645A6F14B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9B10-A144-47EE-9CA0-09191C0B0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75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3BB2-54CE-30B4-7F62-342E8DA8B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b="1" dirty="0">
                <a:latin typeface="Arial Black" panose="020B0A04020102020204" pitchFamily="34" charset="0"/>
              </a:rPr>
              <a:t>MCM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9B01C-7E5F-E711-3E0E-81671E729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ptos" panose="020B0004020202020204" pitchFamily="34" charset="0"/>
              </a:rPr>
              <a:t>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F4C55-152A-220C-D511-6FF75422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213" y="5029290"/>
            <a:ext cx="1219574" cy="45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8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0D3F49-55A7-C1D7-71EA-E9D308D0F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8285"/>
              </p:ext>
            </p:extLst>
          </p:nvPr>
        </p:nvGraphicFramePr>
        <p:xfrm>
          <a:off x="2530168" y="1427589"/>
          <a:ext cx="7131664" cy="80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916">
                  <a:extLst>
                    <a:ext uri="{9D8B030D-6E8A-4147-A177-3AD203B41FA5}">
                      <a16:colId xmlns:a16="http://schemas.microsoft.com/office/drawing/2014/main" val="1484693014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1875100209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4019188030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3179657733"/>
                    </a:ext>
                  </a:extLst>
                </a:gridCol>
              </a:tblGrid>
              <a:tr h="802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2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1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3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4</a:t>
                      </a:r>
                    </a:p>
                  </a:txBody>
                  <a:tcPr marL="80231" marR="80231" marT="40116" marB="40116"/>
                </a:tc>
                <a:extLst>
                  <a:ext uri="{0D108BD9-81ED-4DB2-BD59-A6C34878D82A}">
                    <a16:rowId xmlns:a16="http://schemas.microsoft.com/office/drawing/2014/main" val="14079420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9B4C7B-F066-7F7C-A893-D4839630E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594916"/>
              </p:ext>
            </p:extLst>
          </p:nvPr>
        </p:nvGraphicFramePr>
        <p:xfrm>
          <a:off x="2530168" y="1044131"/>
          <a:ext cx="7131664" cy="3253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2916">
                  <a:extLst>
                    <a:ext uri="{9D8B030D-6E8A-4147-A177-3AD203B41FA5}">
                      <a16:colId xmlns:a16="http://schemas.microsoft.com/office/drawing/2014/main" val="3277697791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144237253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3736755753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950668966"/>
                    </a:ext>
                  </a:extLst>
                </a:gridCol>
              </a:tblGrid>
              <a:tr h="32538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</a:t>
                      </a:r>
                    </a:p>
                  </a:txBody>
                  <a:tcPr marL="80231" marR="80231" marT="40116" marB="40116"/>
                </a:tc>
                <a:extLst>
                  <a:ext uri="{0D108BD9-81ED-4DB2-BD59-A6C34878D82A}">
                    <a16:rowId xmlns:a16="http://schemas.microsoft.com/office/drawing/2014/main" val="40368158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1CC994-6F77-5B01-2E52-BDA0743D24A9}"/>
              </a:ext>
            </a:extLst>
          </p:cNvPr>
          <p:cNvSpPr txBox="1"/>
          <p:nvPr/>
        </p:nvSpPr>
        <p:spPr>
          <a:xfrm>
            <a:off x="8662219" y="2287977"/>
            <a:ext cx="3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err="1">
                <a:solidFill>
                  <a:srgbClr val="FF0000"/>
                </a:solidFill>
              </a:rPr>
              <a:t>i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B9A92-A755-0890-E058-367BA8AAD611}"/>
              </a:ext>
            </a:extLst>
          </p:cNvPr>
          <p:cNvSpPr txBox="1"/>
          <p:nvPr/>
        </p:nvSpPr>
        <p:spPr>
          <a:xfrm>
            <a:off x="9847005" y="267448"/>
            <a:ext cx="3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9E607-16EF-D7F3-BD21-2DFD1CF9490E}"/>
              </a:ext>
            </a:extLst>
          </p:cNvPr>
          <p:cNvSpPr txBox="1"/>
          <p:nvPr/>
        </p:nvSpPr>
        <p:spPr>
          <a:xfrm>
            <a:off x="8662219" y="2853332"/>
            <a:ext cx="3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D4962F-2376-BE4C-0056-F0EDCA7C12A2}"/>
              </a:ext>
            </a:extLst>
          </p:cNvPr>
          <p:cNvSpPr txBox="1"/>
          <p:nvPr/>
        </p:nvSpPr>
        <p:spPr>
          <a:xfrm>
            <a:off x="1386348" y="3588774"/>
            <a:ext cx="66466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i</a:t>
            </a:r>
            <a:r>
              <a:rPr lang="en-IN" sz="2800" dirty="0"/>
              <a:t>=3, j=4</a:t>
            </a:r>
          </a:p>
          <a:p>
            <a:r>
              <a:rPr lang="en-IN" sz="2800" dirty="0"/>
              <a:t>k=3</a:t>
            </a:r>
          </a:p>
          <a:p>
            <a:r>
              <a:rPr lang="en-IN" sz="2800" dirty="0"/>
              <a:t>It will not run.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EACE92-0620-7DC7-9B7B-896A38212C02}"/>
              </a:ext>
            </a:extLst>
          </p:cNvPr>
          <p:cNvSpPr txBox="1"/>
          <p:nvPr/>
        </p:nvSpPr>
        <p:spPr>
          <a:xfrm rot="5400000">
            <a:off x="3939855" y="2535990"/>
            <a:ext cx="89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063A1-E13D-71B5-CE64-8FF09329B412}"/>
              </a:ext>
            </a:extLst>
          </p:cNvPr>
          <p:cNvSpPr txBox="1"/>
          <p:nvPr/>
        </p:nvSpPr>
        <p:spPr>
          <a:xfrm rot="5400000">
            <a:off x="9062789" y="2644784"/>
            <a:ext cx="119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…………..…..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5216D8-5723-3FCF-4C35-ABD213C3D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48" y="5237001"/>
            <a:ext cx="3848637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0A6E1-D6E1-B407-C60F-3D622C1DA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778D85-FF08-E2EE-B28A-C048263A6A05}"/>
              </a:ext>
            </a:extLst>
          </p:cNvPr>
          <p:cNvGraphicFramePr>
            <a:graphicFrameLocks noGrp="1"/>
          </p:cNvGraphicFramePr>
          <p:nvPr/>
        </p:nvGraphicFramePr>
        <p:xfrm>
          <a:off x="2530168" y="1427589"/>
          <a:ext cx="7131664" cy="80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916">
                  <a:extLst>
                    <a:ext uri="{9D8B030D-6E8A-4147-A177-3AD203B41FA5}">
                      <a16:colId xmlns:a16="http://schemas.microsoft.com/office/drawing/2014/main" val="1484693014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1875100209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4019188030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3179657733"/>
                    </a:ext>
                  </a:extLst>
                </a:gridCol>
              </a:tblGrid>
              <a:tr h="802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2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1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3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4</a:t>
                      </a:r>
                    </a:p>
                  </a:txBody>
                  <a:tcPr marL="80231" marR="80231" marT="40116" marB="40116"/>
                </a:tc>
                <a:extLst>
                  <a:ext uri="{0D108BD9-81ED-4DB2-BD59-A6C34878D82A}">
                    <a16:rowId xmlns:a16="http://schemas.microsoft.com/office/drawing/2014/main" val="14079420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214970-63AE-086C-8888-54C65E4CFC17}"/>
              </a:ext>
            </a:extLst>
          </p:cNvPr>
          <p:cNvGraphicFramePr>
            <a:graphicFrameLocks noGrp="1"/>
          </p:cNvGraphicFramePr>
          <p:nvPr/>
        </p:nvGraphicFramePr>
        <p:xfrm>
          <a:off x="2530168" y="1044131"/>
          <a:ext cx="7131664" cy="3253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2916">
                  <a:extLst>
                    <a:ext uri="{9D8B030D-6E8A-4147-A177-3AD203B41FA5}">
                      <a16:colId xmlns:a16="http://schemas.microsoft.com/office/drawing/2014/main" val="3277697791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144237253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3736755753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950668966"/>
                    </a:ext>
                  </a:extLst>
                </a:gridCol>
              </a:tblGrid>
              <a:tr h="32538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</a:t>
                      </a:r>
                    </a:p>
                  </a:txBody>
                  <a:tcPr marL="80231" marR="80231" marT="40116" marB="40116"/>
                </a:tc>
                <a:extLst>
                  <a:ext uri="{0D108BD9-81ED-4DB2-BD59-A6C34878D82A}">
                    <a16:rowId xmlns:a16="http://schemas.microsoft.com/office/drawing/2014/main" val="40368158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67989D-AA22-5DFA-93C4-03BE6988D969}"/>
              </a:ext>
            </a:extLst>
          </p:cNvPr>
          <p:cNvSpPr txBox="1"/>
          <p:nvPr/>
        </p:nvSpPr>
        <p:spPr>
          <a:xfrm>
            <a:off x="6843251" y="2287977"/>
            <a:ext cx="3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err="1">
                <a:solidFill>
                  <a:srgbClr val="FF0000"/>
                </a:solidFill>
              </a:rPr>
              <a:t>i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D1C69-7A05-867A-E390-4C525A2794ED}"/>
              </a:ext>
            </a:extLst>
          </p:cNvPr>
          <p:cNvSpPr txBox="1"/>
          <p:nvPr/>
        </p:nvSpPr>
        <p:spPr>
          <a:xfrm>
            <a:off x="8617973" y="267448"/>
            <a:ext cx="3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5B490-BFB4-281E-ECF9-5531ACAAFA2B}"/>
              </a:ext>
            </a:extLst>
          </p:cNvPr>
          <p:cNvSpPr txBox="1"/>
          <p:nvPr/>
        </p:nvSpPr>
        <p:spPr>
          <a:xfrm>
            <a:off x="6843250" y="2906788"/>
            <a:ext cx="3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EC0B05-5836-7D2A-FE5B-B443DA68DA47}"/>
              </a:ext>
            </a:extLst>
          </p:cNvPr>
          <p:cNvSpPr txBox="1"/>
          <p:nvPr/>
        </p:nvSpPr>
        <p:spPr>
          <a:xfrm>
            <a:off x="1386348" y="3588774"/>
            <a:ext cx="66466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i</a:t>
            </a:r>
            <a:r>
              <a:rPr lang="en-IN" sz="2800" dirty="0"/>
              <a:t>=2, j=3</a:t>
            </a:r>
          </a:p>
          <a:p>
            <a:r>
              <a:rPr lang="en-IN" sz="2800" dirty="0"/>
              <a:t>k=2</a:t>
            </a:r>
          </a:p>
          <a:p>
            <a:r>
              <a:rPr lang="en-IN" sz="2800" dirty="0"/>
              <a:t>temp=(1*3*4) + (0) + (0) = 12</a:t>
            </a:r>
          </a:p>
          <a:p>
            <a:r>
              <a:rPr lang="en-IN" sz="2800" dirty="0"/>
              <a:t>mini=12</a:t>
            </a:r>
            <a:br>
              <a:rPr lang="en-IN" sz="2800" dirty="0"/>
            </a:br>
            <a:r>
              <a:rPr lang="en-IN" sz="2800" dirty="0" err="1"/>
              <a:t>dp</a:t>
            </a:r>
            <a:r>
              <a:rPr lang="en-IN" sz="2800" dirty="0"/>
              <a:t>[2][3]=12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2F4455-B910-922F-C917-DBD47803A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72059"/>
              </p:ext>
            </p:extLst>
          </p:nvPr>
        </p:nvGraphicFramePr>
        <p:xfrm>
          <a:off x="8780206" y="3952568"/>
          <a:ext cx="3077496" cy="240890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69374">
                  <a:extLst>
                    <a:ext uri="{9D8B030D-6E8A-4147-A177-3AD203B41FA5}">
                      <a16:colId xmlns:a16="http://schemas.microsoft.com/office/drawing/2014/main" val="344493757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809761716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1609145511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578616371"/>
                    </a:ext>
                  </a:extLst>
                </a:gridCol>
              </a:tblGrid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01834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50538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42148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170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B522E7-132A-1253-CE1D-85C3649F7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22712"/>
              </p:ext>
            </p:extLst>
          </p:nvPr>
        </p:nvGraphicFramePr>
        <p:xfrm>
          <a:off x="8780206" y="3496834"/>
          <a:ext cx="3077496" cy="3770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9374">
                  <a:extLst>
                    <a:ext uri="{9D8B030D-6E8A-4147-A177-3AD203B41FA5}">
                      <a16:colId xmlns:a16="http://schemas.microsoft.com/office/drawing/2014/main" val="3856557763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200943967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4126485563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2500282415"/>
                    </a:ext>
                  </a:extLst>
                </a:gridCol>
              </a:tblGrid>
              <a:tr h="3770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4957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FE5865-C7EA-D972-C14E-A168092FE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81657"/>
              </p:ext>
            </p:extLst>
          </p:nvPr>
        </p:nvGraphicFramePr>
        <p:xfrm>
          <a:off x="8239431" y="3952568"/>
          <a:ext cx="351155" cy="24089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292305724"/>
                    </a:ext>
                  </a:extLst>
                </a:gridCol>
              </a:tblGrid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30142"/>
                  </a:ext>
                </a:extLst>
              </a:tr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343433"/>
                  </a:ext>
                </a:extLst>
              </a:tr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479509"/>
                  </a:ext>
                </a:extLst>
              </a:tr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725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8258A8-5EE5-1C53-BE5C-1800B03213FB}"/>
              </a:ext>
            </a:extLst>
          </p:cNvPr>
          <p:cNvSpPr txBox="1"/>
          <p:nvPr/>
        </p:nvSpPr>
        <p:spPr>
          <a:xfrm rot="5400000">
            <a:off x="3939855" y="2535990"/>
            <a:ext cx="89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E2629-3806-6897-BEDC-86A2D700F935}"/>
              </a:ext>
            </a:extLst>
          </p:cNvPr>
          <p:cNvSpPr txBox="1"/>
          <p:nvPr/>
        </p:nvSpPr>
        <p:spPr>
          <a:xfrm rot="5400000">
            <a:off x="7322479" y="2678701"/>
            <a:ext cx="119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…………..…..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5F8717-461A-549F-523C-297AD753E138}"/>
              </a:ext>
            </a:extLst>
          </p:cNvPr>
          <p:cNvSpPr txBox="1"/>
          <p:nvPr/>
        </p:nvSpPr>
        <p:spPr>
          <a:xfrm rot="5400000">
            <a:off x="9216500" y="576824"/>
            <a:ext cx="89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……….</a:t>
            </a:r>
          </a:p>
        </p:txBody>
      </p:sp>
    </p:spTree>
    <p:extLst>
      <p:ext uri="{BB962C8B-B14F-4D97-AF65-F5344CB8AC3E}">
        <p14:creationId xmlns:p14="http://schemas.microsoft.com/office/powerpoint/2010/main" val="207608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E5D8E-5DC6-708F-08C4-DAC5729FB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D2976D-FA03-F04B-98D0-790DB328A3C8}"/>
              </a:ext>
            </a:extLst>
          </p:cNvPr>
          <p:cNvGraphicFramePr>
            <a:graphicFrameLocks noGrp="1"/>
          </p:cNvGraphicFramePr>
          <p:nvPr/>
        </p:nvGraphicFramePr>
        <p:xfrm>
          <a:off x="2530168" y="1427589"/>
          <a:ext cx="7131664" cy="80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916">
                  <a:extLst>
                    <a:ext uri="{9D8B030D-6E8A-4147-A177-3AD203B41FA5}">
                      <a16:colId xmlns:a16="http://schemas.microsoft.com/office/drawing/2014/main" val="1484693014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1875100209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4019188030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3179657733"/>
                    </a:ext>
                  </a:extLst>
                </a:gridCol>
              </a:tblGrid>
              <a:tr h="802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2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1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3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4</a:t>
                      </a:r>
                    </a:p>
                  </a:txBody>
                  <a:tcPr marL="80231" marR="80231" marT="40116" marB="40116"/>
                </a:tc>
                <a:extLst>
                  <a:ext uri="{0D108BD9-81ED-4DB2-BD59-A6C34878D82A}">
                    <a16:rowId xmlns:a16="http://schemas.microsoft.com/office/drawing/2014/main" val="14079420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5400E2-11E6-7AF7-AB50-65FFDA680C1D}"/>
              </a:ext>
            </a:extLst>
          </p:cNvPr>
          <p:cNvGraphicFramePr>
            <a:graphicFrameLocks noGrp="1"/>
          </p:cNvGraphicFramePr>
          <p:nvPr/>
        </p:nvGraphicFramePr>
        <p:xfrm>
          <a:off x="2530168" y="1044131"/>
          <a:ext cx="7131664" cy="3253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2916">
                  <a:extLst>
                    <a:ext uri="{9D8B030D-6E8A-4147-A177-3AD203B41FA5}">
                      <a16:colId xmlns:a16="http://schemas.microsoft.com/office/drawing/2014/main" val="3277697791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144237253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3736755753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950668966"/>
                    </a:ext>
                  </a:extLst>
                </a:gridCol>
              </a:tblGrid>
              <a:tr h="32538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</a:t>
                      </a:r>
                    </a:p>
                  </a:txBody>
                  <a:tcPr marL="80231" marR="80231" marT="40116" marB="40116"/>
                </a:tc>
                <a:extLst>
                  <a:ext uri="{0D108BD9-81ED-4DB2-BD59-A6C34878D82A}">
                    <a16:rowId xmlns:a16="http://schemas.microsoft.com/office/drawing/2014/main" val="40368158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8B4DDB-ED4C-42D6-172C-B84B2D0174E4}"/>
              </a:ext>
            </a:extLst>
          </p:cNvPr>
          <p:cNvSpPr txBox="1"/>
          <p:nvPr/>
        </p:nvSpPr>
        <p:spPr>
          <a:xfrm>
            <a:off x="6843251" y="2287977"/>
            <a:ext cx="3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err="1">
                <a:solidFill>
                  <a:srgbClr val="FF0000"/>
                </a:solidFill>
              </a:rPr>
              <a:t>i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DA4303-5AEF-31F6-8FF5-3CD0C79FCC00}"/>
              </a:ext>
            </a:extLst>
          </p:cNvPr>
          <p:cNvSpPr txBox="1"/>
          <p:nvPr/>
        </p:nvSpPr>
        <p:spPr>
          <a:xfrm>
            <a:off x="8617973" y="267448"/>
            <a:ext cx="3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9A71D2-39A5-C2CF-5979-7D6DC15E363D}"/>
              </a:ext>
            </a:extLst>
          </p:cNvPr>
          <p:cNvSpPr txBox="1"/>
          <p:nvPr/>
        </p:nvSpPr>
        <p:spPr>
          <a:xfrm>
            <a:off x="6843250" y="2906788"/>
            <a:ext cx="3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C3E09-DED6-9061-77D6-E80F17315ABF}"/>
              </a:ext>
            </a:extLst>
          </p:cNvPr>
          <p:cNvSpPr txBox="1"/>
          <p:nvPr/>
        </p:nvSpPr>
        <p:spPr>
          <a:xfrm>
            <a:off x="1386348" y="3588774"/>
            <a:ext cx="66466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i</a:t>
            </a:r>
            <a:r>
              <a:rPr lang="en-IN" sz="2800" dirty="0"/>
              <a:t>=2, j=3</a:t>
            </a:r>
          </a:p>
          <a:p>
            <a:r>
              <a:rPr lang="en-IN" sz="2800" dirty="0"/>
              <a:t>k=2</a:t>
            </a:r>
          </a:p>
          <a:p>
            <a:r>
              <a:rPr lang="en-IN" sz="2800" dirty="0"/>
              <a:t>temp=(1*3*4) + (0) + (0) = 12</a:t>
            </a:r>
          </a:p>
          <a:p>
            <a:r>
              <a:rPr lang="en-IN" sz="2800" dirty="0"/>
              <a:t>mini=12</a:t>
            </a:r>
            <a:br>
              <a:rPr lang="en-IN" sz="2800" dirty="0"/>
            </a:br>
            <a:r>
              <a:rPr lang="en-IN" sz="2800" dirty="0" err="1"/>
              <a:t>dp</a:t>
            </a:r>
            <a:r>
              <a:rPr lang="en-IN" sz="2800" dirty="0"/>
              <a:t>[2][3]=12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5FA67A-D825-D50A-A7D8-10298681BA6B}"/>
              </a:ext>
            </a:extLst>
          </p:cNvPr>
          <p:cNvGraphicFramePr>
            <a:graphicFrameLocks noGrp="1"/>
          </p:cNvGraphicFramePr>
          <p:nvPr/>
        </p:nvGraphicFramePr>
        <p:xfrm>
          <a:off x="8780206" y="3952568"/>
          <a:ext cx="3077496" cy="240890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69374">
                  <a:extLst>
                    <a:ext uri="{9D8B030D-6E8A-4147-A177-3AD203B41FA5}">
                      <a16:colId xmlns:a16="http://schemas.microsoft.com/office/drawing/2014/main" val="344493757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809761716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1609145511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578616371"/>
                    </a:ext>
                  </a:extLst>
                </a:gridCol>
              </a:tblGrid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01834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50538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42148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170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C69149-914E-1E84-F58D-9D60140DDCCA}"/>
              </a:ext>
            </a:extLst>
          </p:cNvPr>
          <p:cNvGraphicFramePr>
            <a:graphicFrameLocks noGrp="1"/>
          </p:cNvGraphicFramePr>
          <p:nvPr/>
        </p:nvGraphicFramePr>
        <p:xfrm>
          <a:off x="8780206" y="3496834"/>
          <a:ext cx="3077496" cy="3770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9374">
                  <a:extLst>
                    <a:ext uri="{9D8B030D-6E8A-4147-A177-3AD203B41FA5}">
                      <a16:colId xmlns:a16="http://schemas.microsoft.com/office/drawing/2014/main" val="3856557763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200943967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4126485563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2500282415"/>
                    </a:ext>
                  </a:extLst>
                </a:gridCol>
              </a:tblGrid>
              <a:tr h="3770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4957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1F0A39-6CEC-1E39-E807-3819791E01C4}"/>
              </a:ext>
            </a:extLst>
          </p:cNvPr>
          <p:cNvGraphicFramePr>
            <a:graphicFrameLocks noGrp="1"/>
          </p:cNvGraphicFramePr>
          <p:nvPr/>
        </p:nvGraphicFramePr>
        <p:xfrm>
          <a:off x="8239431" y="3952568"/>
          <a:ext cx="351155" cy="24089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292305724"/>
                    </a:ext>
                  </a:extLst>
                </a:gridCol>
              </a:tblGrid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30142"/>
                  </a:ext>
                </a:extLst>
              </a:tr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343433"/>
                  </a:ext>
                </a:extLst>
              </a:tr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479509"/>
                  </a:ext>
                </a:extLst>
              </a:tr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725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A701F05-67A1-629A-2902-34BDA4628FE5}"/>
              </a:ext>
            </a:extLst>
          </p:cNvPr>
          <p:cNvSpPr txBox="1"/>
          <p:nvPr/>
        </p:nvSpPr>
        <p:spPr>
          <a:xfrm rot="5400000">
            <a:off x="3939855" y="2535990"/>
            <a:ext cx="89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05292-264C-1E53-6521-3A8B050CD529}"/>
              </a:ext>
            </a:extLst>
          </p:cNvPr>
          <p:cNvSpPr txBox="1"/>
          <p:nvPr/>
        </p:nvSpPr>
        <p:spPr>
          <a:xfrm rot="5400000">
            <a:off x="9216500" y="576824"/>
            <a:ext cx="89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FC15C-4902-59A1-BAF9-06FF5FC1999B}"/>
              </a:ext>
            </a:extLst>
          </p:cNvPr>
          <p:cNvSpPr txBox="1"/>
          <p:nvPr/>
        </p:nvSpPr>
        <p:spPr>
          <a:xfrm rot="5400000">
            <a:off x="7322479" y="2678701"/>
            <a:ext cx="119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…………..…..</a:t>
            </a:r>
          </a:p>
        </p:txBody>
      </p:sp>
    </p:spTree>
    <p:extLst>
      <p:ext uri="{BB962C8B-B14F-4D97-AF65-F5344CB8AC3E}">
        <p14:creationId xmlns:p14="http://schemas.microsoft.com/office/powerpoint/2010/main" val="10190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73EB9-B2D7-7B6A-0856-A3D1BDA13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49A36C-18EF-0253-47B6-5AE733AD336C}"/>
              </a:ext>
            </a:extLst>
          </p:cNvPr>
          <p:cNvGraphicFramePr>
            <a:graphicFrameLocks noGrp="1"/>
          </p:cNvGraphicFramePr>
          <p:nvPr/>
        </p:nvGraphicFramePr>
        <p:xfrm>
          <a:off x="2530168" y="1427589"/>
          <a:ext cx="7131664" cy="80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916">
                  <a:extLst>
                    <a:ext uri="{9D8B030D-6E8A-4147-A177-3AD203B41FA5}">
                      <a16:colId xmlns:a16="http://schemas.microsoft.com/office/drawing/2014/main" val="1484693014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1875100209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4019188030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3179657733"/>
                    </a:ext>
                  </a:extLst>
                </a:gridCol>
              </a:tblGrid>
              <a:tr h="802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2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1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3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4</a:t>
                      </a:r>
                    </a:p>
                  </a:txBody>
                  <a:tcPr marL="80231" marR="80231" marT="40116" marB="40116"/>
                </a:tc>
                <a:extLst>
                  <a:ext uri="{0D108BD9-81ED-4DB2-BD59-A6C34878D82A}">
                    <a16:rowId xmlns:a16="http://schemas.microsoft.com/office/drawing/2014/main" val="14079420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53B614-C67D-6FF1-0014-657C87186BE4}"/>
              </a:ext>
            </a:extLst>
          </p:cNvPr>
          <p:cNvGraphicFramePr>
            <a:graphicFrameLocks noGrp="1"/>
          </p:cNvGraphicFramePr>
          <p:nvPr/>
        </p:nvGraphicFramePr>
        <p:xfrm>
          <a:off x="2530168" y="1044131"/>
          <a:ext cx="7131664" cy="3253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2916">
                  <a:extLst>
                    <a:ext uri="{9D8B030D-6E8A-4147-A177-3AD203B41FA5}">
                      <a16:colId xmlns:a16="http://schemas.microsoft.com/office/drawing/2014/main" val="3277697791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144237253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3736755753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950668966"/>
                    </a:ext>
                  </a:extLst>
                </a:gridCol>
              </a:tblGrid>
              <a:tr h="32538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</a:t>
                      </a:r>
                    </a:p>
                  </a:txBody>
                  <a:tcPr marL="80231" marR="80231" marT="40116" marB="40116"/>
                </a:tc>
                <a:extLst>
                  <a:ext uri="{0D108BD9-81ED-4DB2-BD59-A6C34878D82A}">
                    <a16:rowId xmlns:a16="http://schemas.microsoft.com/office/drawing/2014/main" val="40368158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C1A01C2-E6F4-CFBE-3CCC-F4BF0644A2CA}"/>
              </a:ext>
            </a:extLst>
          </p:cNvPr>
          <p:cNvSpPr txBox="1"/>
          <p:nvPr/>
        </p:nvSpPr>
        <p:spPr>
          <a:xfrm>
            <a:off x="5088190" y="2287977"/>
            <a:ext cx="3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err="1">
                <a:solidFill>
                  <a:srgbClr val="FF0000"/>
                </a:solidFill>
              </a:rPr>
              <a:t>i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3ECC9-04D8-80AE-0D4E-DF0609E37D2C}"/>
              </a:ext>
            </a:extLst>
          </p:cNvPr>
          <p:cNvSpPr txBox="1"/>
          <p:nvPr/>
        </p:nvSpPr>
        <p:spPr>
          <a:xfrm>
            <a:off x="6867831" y="267448"/>
            <a:ext cx="3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F45C8-BC5E-47DA-0249-DDEBB5A0624D}"/>
              </a:ext>
            </a:extLst>
          </p:cNvPr>
          <p:cNvSpPr txBox="1"/>
          <p:nvPr/>
        </p:nvSpPr>
        <p:spPr>
          <a:xfrm>
            <a:off x="5088190" y="2884367"/>
            <a:ext cx="3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983E6-7B0A-023D-FC79-9DCD6DF83E49}"/>
              </a:ext>
            </a:extLst>
          </p:cNvPr>
          <p:cNvSpPr txBox="1"/>
          <p:nvPr/>
        </p:nvSpPr>
        <p:spPr>
          <a:xfrm>
            <a:off x="1386348" y="3588774"/>
            <a:ext cx="66466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i</a:t>
            </a:r>
            <a:r>
              <a:rPr lang="en-IN" sz="2800" dirty="0"/>
              <a:t>=1, j=2</a:t>
            </a:r>
          </a:p>
          <a:p>
            <a:r>
              <a:rPr lang="en-IN" sz="2800" dirty="0"/>
              <a:t>k=1</a:t>
            </a:r>
          </a:p>
          <a:p>
            <a:r>
              <a:rPr lang="en-IN" sz="2800" dirty="0"/>
              <a:t>temp=(2*1*3) + (0) + (0) = 6</a:t>
            </a:r>
          </a:p>
          <a:p>
            <a:r>
              <a:rPr lang="en-IN" sz="2800" dirty="0"/>
              <a:t>mini=6</a:t>
            </a:r>
            <a:br>
              <a:rPr lang="en-IN" sz="2800" dirty="0"/>
            </a:br>
            <a:r>
              <a:rPr lang="en-IN" sz="2800" dirty="0" err="1"/>
              <a:t>dp</a:t>
            </a:r>
            <a:r>
              <a:rPr lang="en-IN" sz="2800" dirty="0"/>
              <a:t>[1][2]=6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EAD8D8-8303-CA32-45E2-6BCD9B76A4A3}"/>
              </a:ext>
            </a:extLst>
          </p:cNvPr>
          <p:cNvGraphicFramePr>
            <a:graphicFrameLocks noGrp="1"/>
          </p:cNvGraphicFramePr>
          <p:nvPr/>
        </p:nvGraphicFramePr>
        <p:xfrm>
          <a:off x="8780206" y="3952568"/>
          <a:ext cx="3077496" cy="240890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69374">
                  <a:extLst>
                    <a:ext uri="{9D8B030D-6E8A-4147-A177-3AD203B41FA5}">
                      <a16:colId xmlns:a16="http://schemas.microsoft.com/office/drawing/2014/main" val="344493757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809761716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1609145511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578616371"/>
                    </a:ext>
                  </a:extLst>
                </a:gridCol>
              </a:tblGrid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01834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50538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42148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170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BF0CA-9C70-A1E4-22EA-3B4BD7468D29}"/>
              </a:ext>
            </a:extLst>
          </p:cNvPr>
          <p:cNvGraphicFramePr>
            <a:graphicFrameLocks noGrp="1"/>
          </p:cNvGraphicFramePr>
          <p:nvPr/>
        </p:nvGraphicFramePr>
        <p:xfrm>
          <a:off x="8780206" y="3496834"/>
          <a:ext cx="3077496" cy="3770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9374">
                  <a:extLst>
                    <a:ext uri="{9D8B030D-6E8A-4147-A177-3AD203B41FA5}">
                      <a16:colId xmlns:a16="http://schemas.microsoft.com/office/drawing/2014/main" val="3856557763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200943967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4126485563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2500282415"/>
                    </a:ext>
                  </a:extLst>
                </a:gridCol>
              </a:tblGrid>
              <a:tr h="3770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4957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D5A25F-6FF3-FAA5-FB2D-9D99D11F78DB}"/>
              </a:ext>
            </a:extLst>
          </p:cNvPr>
          <p:cNvGraphicFramePr>
            <a:graphicFrameLocks noGrp="1"/>
          </p:cNvGraphicFramePr>
          <p:nvPr/>
        </p:nvGraphicFramePr>
        <p:xfrm>
          <a:off x="8239431" y="3952568"/>
          <a:ext cx="351155" cy="24089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292305724"/>
                    </a:ext>
                  </a:extLst>
                </a:gridCol>
              </a:tblGrid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30142"/>
                  </a:ext>
                </a:extLst>
              </a:tr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343433"/>
                  </a:ext>
                </a:extLst>
              </a:tr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479509"/>
                  </a:ext>
                </a:extLst>
              </a:tr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725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1254EC-701F-D985-9E9D-F03AAFE19EDA}"/>
              </a:ext>
            </a:extLst>
          </p:cNvPr>
          <p:cNvSpPr txBox="1"/>
          <p:nvPr/>
        </p:nvSpPr>
        <p:spPr>
          <a:xfrm rot="5400000">
            <a:off x="3939855" y="2535990"/>
            <a:ext cx="89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C9D55-1FAF-2A0A-9012-D633058736D3}"/>
              </a:ext>
            </a:extLst>
          </p:cNvPr>
          <p:cNvSpPr txBox="1"/>
          <p:nvPr/>
        </p:nvSpPr>
        <p:spPr>
          <a:xfrm rot="5400000">
            <a:off x="9216500" y="576824"/>
            <a:ext cx="89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1C6A7-2B43-3287-D310-8C676BD71AC7}"/>
              </a:ext>
            </a:extLst>
          </p:cNvPr>
          <p:cNvSpPr txBox="1"/>
          <p:nvPr/>
        </p:nvSpPr>
        <p:spPr>
          <a:xfrm rot="5400000">
            <a:off x="5555435" y="2678701"/>
            <a:ext cx="119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…………..…..</a:t>
            </a:r>
          </a:p>
        </p:txBody>
      </p:sp>
    </p:spTree>
    <p:extLst>
      <p:ext uri="{BB962C8B-B14F-4D97-AF65-F5344CB8AC3E}">
        <p14:creationId xmlns:p14="http://schemas.microsoft.com/office/powerpoint/2010/main" val="350629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E5604-F294-B5B4-BA01-4B4F16CA0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938943-E97C-94C3-35F9-D476D8D56DE8}"/>
              </a:ext>
            </a:extLst>
          </p:cNvPr>
          <p:cNvGraphicFramePr>
            <a:graphicFrameLocks noGrp="1"/>
          </p:cNvGraphicFramePr>
          <p:nvPr/>
        </p:nvGraphicFramePr>
        <p:xfrm>
          <a:off x="2530168" y="1427589"/>
          <a:ext cx="7131664" cy="80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916">
                  <a:extLst>
                    <a:ext uri="{9D8B030D-6E8A-4147-A177-3AD203B41FA5}">
                      <a16:colId xmlns:a16="http://schemas.microsoft.com/office/drawing/2014/main" val="1484693014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1875100209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4019188030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3179657733"/>
                    </a:ext>
                  </a:extLst>
                </a:gridCol>
              </a:tblGrid>
              <a:tr h="802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2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1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3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4</a:t>
                      </a:r>
                    </a:p>
                  </a:txBody>
                  <a:tcPr marL="80231" marR="80231" marT="40116" marB="40116"/>
                </a:tc>
                <a:extLst>
                  <a:ext uri="{0D108BD9-81ED-4DB2-BD59-A6C34878D82A}">
                    <a16:rowId xmlns:a16="http://schemas.microsoft.com/office/drawing/2014/main" val="14079420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851F0C-C868-D8C7-FD30-C2DF9E389A4C}"/>
              </a:ext>
            </a:extLst>
          </p:cNvPr>
          <p:cNvGraphicFramePr>
            <a:graphicFrameLocks noGrp="1"/>
          </p:cNvGraphicFramePr>
          <p:nvPr/>
        </p:nvGraphicFramePr>
        <p:xfrm>
          <a:off x="2530168" y="1044131"/>
          <a:ext cx="7131664" cy="3253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2916">
                  <a:extLst>
                    <a:ext uri="{9D8B030D-6E8A-4147-A177-3AD203B41FA5}">
                      <a16:colId xmlns:a16="http://schemas.microsoft.com/office/drawing/2014/main" val="3277697791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144237253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3736755753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950668966"/>
                    </a:ext>
                  </a:extLst>
                </a:gridCol>
              </a:tblGrid>
              <a:tr h="32538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</a:t>
                      </a:r>
                    </a:p>
                  </a:txBody>
                  <a:tcPr marL="80231" marR="80231" marT="40116" marB="40116"/>
                </a:tc>
                <a:extLst>
                  <a:ext uri="{0D108BD9-81ED-4DB2-BD59-A6C34878D82A}">
                    <a16:rowId xmlns:a16="http://schemas.microsoft.com/office/drawing/2014/main" val="40368158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F6B9CD-CFBB-8E5F-6C5C-41B9FFF8CD6F}"/>
              </a:ext>
            </a:extLst>
          </p:cNvPr>
          <p:cNvSpPr txBox="1"/>
          <p:nvPr/>
        </p:nvSpPr>
        <p:spPr>
          <a:xfrm>
            <a:off x="5088190" y="2287977"/>
            <a:ext cx="3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err="1">
                <a:solidFill>
                  <a:srgbClr val="FF0000"/>
                </a:solidFill>
              </a:rPr>
              <a:t>i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BB38E-BFA1-174C-FA8A-A64889D73583}"/>
              </a:ext>
            </a:extLst>
          </p:cNvPr>
          <p:cNvSpPr txBox="1"/>
          <p:nvPr/>
        </p:nvSpPr>
        <p:spPr>
          <a:xfrm>
            <a:off x="6867831" y="267448"/>
            <a:ext cx="3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2E55D7-1F77-73B2-58AC-1E67515F1C32}"/>
              </a:ext>
            </a:extLst>
          </p:cNvPr>
          <p:cNvSpPr txBox="1"/>
          <p:nvPr/>
        </p:nvSpPr>
        <p:spPr>
          <a:xfrm>
            <a:off x="5088190" y="2884367"/>
            <a:ext cx="3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AFFC32-1384-14DD-E4C5-3BAC35F4F637}"/>
              </a:ext>
            </a:extLst>
          </p:cNvPr>
          <p:cNvSpPr txBox="1"/>
          <p:nvPr/>
        </p:nvSpPr>
        <p:spPr>
          <a:xfrm>
            <a:off x="1386348" y="3588774"/>
            <a:ext cx="66466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i</a:t>
            </a:r>
            <a:r>
              <a:rPr lang="en-IN" sz="2800" dirty="0"/>
              <a:t>=1, j=2</a:t>
            </a:r>
          </a:p>
          <a:p>
            <a:r>
              <a:rPr lang="en-IN" sz="2800" dirty="0"/>
              <a:t>k=1</a:t>
            </a:r>
          </a:p>
          <a:p>
            <a:r>
              <a:rPr lang="en-IN" sz="2800" dirty="0"/>
              <a:t>temp=(2*1*3) + (0) + (0) = 6</a:t>
            </a:r>
          </a:p>
          <a:p>
            <a:r>
              <a:rPr lang="en-IN" sz="2800" dirty="0"/>
              <a:t>mini=6</a:t>
            </a:r>
            <a:br>
              <a:rPr lang="en-IN" sz="2800" dirty="0"/>
            </a:br>
            <a:r>
              <a:rPr lang="en-IN" sz="2800" dirty="0" err="1"/>
              <a:t>dp</a:t>
            </a:r>
            <a:r>
              <a:rPr lang="en-IN" sz="2800" dirty="0"/>
              <a:t>[1][2]=6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99EF93-5248-4A3C-BDD2-09303FE48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815940"/>
              </p:ext>
            </p:extLst>
          </p:nvPr>
        </p:nvGraphicFramePr>
        <p:xfrm>
          <a:off x="8780206" y="3952568"/>
          <a:ext cx="3077496" cy="240890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69374">
                  <a:extLst>
                    <a:ext uri="{9D8B030D-6E8A-4147-A177-3AD203B41FA5}">
                      <a16:colId xmlns:a16="http://schemas.microsoft.com/office/drawing/2014/main" val="344493757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809761716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1609145511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578616371"/>
                    </a:ext>
                  </a:extLst>
                </a:gridCol>
              </a:tblGrid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01834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50538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42148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170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106945-0CE5-F56F-260A-D19D73C78594}"/>
              </a:ext>
            </a:extLst>
          </p:cNvPr>
          <p:cNvGraphicFramePr>
            <a:graphicFrameLocks noGrp="1"/>
          </p:cNvGraphicFramePr>
          <p:nvPr/>
        </p:nvGraphicFramePr>
        <p:xfrm>
          <a:off x="8780206" y="3496834"/>
          <a:ext cx="3077496" cy="3770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9374">
                  <a:extLst>
                    <a:ext uri="{9D8B030D-6E8A-4147-A177-3AD203B41FA5}">
                      <a16:colId xmlns:a16="http://schemas.microsoft.com/office/drawing/2014/main" val="3856557763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200943967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4126485563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2500282415"/>
                    </a:ext>
                  </a:extLst>
                </a:gridCol>
              </a:tblGrid>
              <a:tr h="3770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4957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C31A7C-2A1B-7112-222D-45F523FA9E6E}"/>
              </a:ext>
            </a:extLst>
          </p:cNvPr>
          <p:cNvGraphicFramePr>
            <a:graphicFrameLocks noGrp="1"/>
          </p:cNvGraphicFramePr>
          <p:nvPr/>
        </p:nvGraphicFramePr>
        <p:xfrm>
          <a:off x="8239431" y="3952568"/>
          <a:ext cx="351155" cy="24089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292305724"/>
                    </a:ext>
                  </a:extLst>
                </a:gridCol>
              </a:tblGrid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30142"/>
                  </a:ext>
                </a:extLst>
              </a:tr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343433"/>
                  </a:ext>
                </a:extLst>
              </a:tr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479509"/>
                  </a:ext>
                </a:extLst>
              </a:tr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725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1FB366-8DA2-4FBB-A0FE-1376789A75B4}"/>
              </a:ext>
            </a:extLst>
          </p:cNvPr>
          <p:cNvSpPr txBox="1"/>
          <p:nvPr/>
        </p:nvSpPr>
        <p:spPr>
          <a:xfrm rot="5400000">
            <a:off x="3939855" y="2535990"/>
            <a:ext cx="89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6466C-C50B-EB92-F3A7-E3600B49D2A0}"/>
              </a:ext>
            </a:extLst>
          </p:cNvPr>
          <p:cNvSpPr txBox="1"/>
          <p:nvPr/>
        </p:nvSpPr>
        <p:spPr>
          <a:xfrm rot="5400000">
            <a:off x="9216500" y="576824"/>
            <a:ext cx="89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72891E-6CA1-4127-1505-536582373BF8}"/>
              </a:ext>
            </a:extLst>
          </p:cNvPr>
          <p:cNvSpPr txBox="1"/>
          <p:nvPr/>
        </p:nvSpPr>
        <p:spPr>
          <a:xfrm rot="5400000">
            <a:off x="5555435" y="2678701"/>
            <a:ext cx="119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…………..…..</a:t>
            </a:r>
          </a:p>
        </p:txBody>
      </p:sp>
    </p:spTree>
    <p:extLst>
      <p:ext uri="{BB962C8B-B14F-4D97-AF65-F5344CB8AC3E}">
        <p14:creationId xmlns:p14="http://schemas.microsoft.com/office/powerpoint/2010/main" val="361656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EF75C-FF20-E0B9-E79F-D3F9BF874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AFA166-3A2C-12E3-8210-114A0CD02305}"/>
              </a:ext>
            </a:extLst>
          </p:cNvPr>
          <p:cNvGraphicFramePr>
            <a:graphicFrameLocks noGrp="1"/>
          </p:cNvGraphicFramePr>
          <p:nvPr/>
        </p:nvGraphicFramePr>
        <p:xfrm>
          <a:off x="2530168" y="1427589"/>
          <a:ext cx="7131664" cy="80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916">
                  <a:extLst>
                    <a:ext uri="{9D8B030D-6E8A-4147-A177-3AD203B41FA5}">
                      <a16:colId xmlns:a16="http://schemas.microsoft.com/office/drawing/2014/main" val="1484693014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1875100209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4019188030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3179657733"/>
                    </a:ext>
                  </a:extLst>
                </a:gridCol>
              </a:tblGrid>
              <a:tr h="802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2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1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3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4</a:t>
                      </a:r>
                    </a:p>
                  </a:txBody>
                  <a:tcPr marL="80231" marR="80231" marT="40116" marB="40116"/>
                </a:tc>
                <a:extLst>
                  <a:ext uri="{0D108BD9-81ED-4DB2-BD59-A6C34878D82A}">
                    <a16:rowId xmlns:a16="http://schemas.microsoft.com/office/drawing/2014/main" val="14079420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2FB6D2-0202-ED6F-648F-1A7D2C035B37}"/>
              </a:ext>
            </a:extLst>
          </p:cNvPr>
          <p:cNvGraphicFramePr>
            <a:graphicFrameLocks noGrp="1"/>
          </p:cNvGraphicFramePr>
          <p:nvPr/>
        </p:nvGraphicFramePr>
        <p:xfrm>
          <a:off x="2530168" y="1044131"/>
          <a:ext cx="7131664" cy="3253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2916">
                  <a:extLst>
                    <a:ext uri="{9D8B030D-6E8A-4147-A177-3AD203B41FA5}">
                      <a16:colId xmlns:a16="http://schemas.microsoft.com/office/drawing/2014/main" val="3277697791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144237253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3736755753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950668966"/>
                    </a:ext>
                  </a:extLst>
                </a:gridCol>
              </a:tblGrid>
              <a:tr h="32538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</a:t>
                      </a:r>
                    </a:p>
                  </a:txBody>
                  <a:tcPr marL="80231" marR="80231" marT="40116" marB="40116"/>
                </a:tc>
                <a:extLst>
                  <a:ext uri="{0D108BD9-81ED-4DB2-BD59-A6C34878D82A}">
                    <a16:rowId xmlns:a16="http://schemas.microsoft.com/office/drawing/2014/main" val="40368158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602CAB5-3504-1E93-5183-AA39EC865E77}"/>
              </a:ext>
            </a:extLst>
          </p:cNvPr>
          <p:cNvSpPr txBox="1"/>
          <p:nvPr/>
        </p:nvSpPr>
        <p:spPr>
          <a:xfrm>
            <a:off x="5088190" y="2287977"/>
            <a:ext cx="3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err="1">
                <a:solidFill>
                  <a:srgbClr val="FF0000"/>
                </a:solidFill>
              </a:rPr>
              <a:t>i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34843-6775-2576-2A36-97DD14631E30}"/>
              </a:ext>
            </a:extLst>
          </p:cNvPr>
          <p:cNvSpPr txBox="1"/>
          <p:nvPr/>
        </p:nvSpPr>
        <p:spPr>
          <a:xfrm>
            <a:off x="8598309" y="267448"/>
            <a:ext cx="3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245FF-FAC3-51A0-3C69-839A9CCEE878}"/>
              </a:ext>
            </a:extLst>
          </p:cNvPr>
          <p:cNvSpPr txBox="1"/>
          <p:nvPr/>
        </p:nvSpPr>
        <p:spPr>
          <a:xfrm>
            <a:off x="5088190" y="2884367"/>
            <a:ext cx="3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C0388F-5871-7411-CFBB-7C1DE64A097B}"/>
              </a:ext>
            </a:extLst>
          </p:cNvPr>
          <p:cNvSpPr txBox="1"/>
          <p:nvPr/>
        </p:nvSpPr>
        <p:spPr>
          <a:xfrm>
            <a:off x="1386348" y="3588774"/>
            <a:ext cx="66466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i</a:t>
            </a:r>
            <a:r>
              <a:rPr lang="en-IN" sz="2800" dirty="0"/>
              <a:t>=1, j=3</a:t>
            </a:r>
          </a:p>
          <a:p>
            <a:r>
              <a:rPr lang="en-IN" sz="2800" dirty="0"/>
              <a:t>k=1</a:t>
            </a:r>
          </a:p>
          <a:p>
            <a:r>
              <a:rPr lang="en-IN" sz="2800" dirty="0"/>
              <a:t>temp=(2*1*4) + (0) + (12) = 20</a:t>
            </a:r>
          </a:p>
          <a:p>
            <a:r>
              <a:rPr lang="en-IN" sz="2800" dirty="0"/>
              <a:t>mini=20</a:t>
            </a:r>
            <a:br>
              <a:rPr lang="en-IN" sz="2800" dirty="0"/>
            </a:br>
            <a:endParaRPr lang="en-IN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40A2BD-9AB0-6204-7AB9-798F9A7D8B3F}"/>
              </a:ext>
            </a:extLst>
          </p:cNvPr>
          <p:cNvGraphicFramePr>
            <a:graphicFrameLocks noGrp="1"/>
          </p:cNvGraphicFramePr>
          <p:nvPr/>
        </p:nvGraphicFramePr>
        <p:xfrm>
          <a:off x="8780206" y="3952568"/>
          <a:ext cx="3077496" cy="240890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69374">
                  <a:extLst>
                    <a:ext uri="{9D8B030D-6E8A-4147-A177-3AD203B41FA5}">
                      <a16:colId xmlns:a16="http://schemas.microsoft.com/office/drawing/2014/main" val="344493757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809761716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1609145511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578616371"/>
                    </a:ext>
                  </a:extLst>
                </a:gridCol>
              </a:tblGrid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01834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50538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42148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170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83E297-A280-21CD-14A4-CD773315A1D5}"/>
              </a:ext>
            </a:extLst>
          </p:cNvPr>
          <p:cNvGraphicFramePr>
            <a:graphicFrameLocks noGrp="1"/>
          </p:cNvGraphicFramePr>
          <p:nvPr/>
        </p:nvGraphicFramePr>
        <p:xfrm>
          <a:off x="8780206" y="3496834"/>
          <a:ext cx="3077496" cy="3770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9374">
                  <a:extLst>
                    <a:ext uri="{9D8B030D-6E8A-4147-A177-3AD203B41FA5}">
                      <a16:colId xmlns:a16="http://schemas.microsoft.com/office/drawing/2014/main" val="3856557763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200943967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4126485563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2500282415"/>
                    </a:ext>
                  </a:extLst>
                </a:gridCol>
              </a:tblGrid>
              <a:tr h="3770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4957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914F46-54EC-491E-9BF0-DD1A464DDACE}"/>
              </a:ext>
            </a:extLst>
          </p:cNvPr>
          <p:cNvGraphicFramePr>
            <a:graphicFrameLocks noGrp="1"/>
          </p:cNvGraphicFramePr>
          <p:nvPr/>
        </p:nvGraphicFramePr>
        <p:xfrm>
          <a:off x="8239431" y="3952568"/>
          <a:ext cx="351155" cy="24089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292305724"/>
                    </a:ext>
                  </a:extLst>
                </a:gridCol>
              </a:tblGrid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30142"/>
                  </a:ext>
                </a:extLst>
              </a:tr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343433"/>
                  </a:ext>
                </a:extLst>
              </a:tr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479509"/>
                  </a:ext>
                </a:extLst>
              </a:tr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725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7404AD-F306-EFFF-D888-D856DEB64F70}"/>
              </a:ext>
            </a:extLst>
          </p:cNvPr>
          <p:cNvSpPr txBox="1"/>
          <p:nvPr/>
        </p:nvSpPr>
        <p:spPr>
          <a:xfrm rot="5400000">
            <a:off x="3939855" y="2535990"/>
            <a:ext cx="89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9A604-16C7-7810-BDD7-0239A1D94874}"/>
              </a:ext>
            </a:extLst>
          </p:cNvPr>
          <p:cNvSpPr txBox="1"/>
          <p:nvPr/>
        </p:nvSpPr>
        <p:spPr>
          <a:xfrm rot="5400000">
            <a:off x="9216500" y="576824"/>
            <a:ext cx="89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0E99C1-265C-CDF8-DF1D-3D5CB9248AF8}"/>
              </a:ext>
            </a:extLst>
          </p:cNvPr>
          <p:cNvSpPr txBox="1"/>
          <p:nvPr/>
        </p:nvSpPr>
        <p:spPr>
          <a:xfrm rot="5400000">
            <a:off x="7322479" y="2678701"/>
            <a:ext cx="119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…………..…..</a:t>
            </a:r>
          </a:p>
        </p:txBody>
      </p:sp>
    </p:spTree>
    <p:extLst>
      <p:ext uri="{BB962C8B-B14F-4D97-AF65-F5344CB8AC3E}">
        <p14:creationId xmlns:p14="http://schemas.microsoft.com/office/powerpoint/2010/main" val="207609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3B015-7AD3-1DFC-BCBA-001FE952A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5FD9D8-4B2D-E03D-F7BF-3F7FC64E599C}"/>
              </a:ext>
            </a:extLst>
          </p:cNvPr>
          <p:cNvGraphicFramePr>
            <a:graphicFrameLocks noGrp="1"/>
          </p:cNvGraphicFramePr>
          <p:nvPr/>
        </p:nvGraphicFramePr>
        <p:xfrm>
          <a:off x="2530168" y="1427589"/>
          <a:ext cx="7131664" cy="80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916">
                  <a:extLst>
                    <a:ext uri="{9D8B030D-6E8A-4147-A177-3AD203B41FA5}">
                      <a16:colId xmlns:a16="http://schemas.microsoft.com/office/drawing/2014/main" val="1484693014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1875100209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4019188030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3179657733"/>
                    </a:ext>
                  </a:extLst>
                </a:gridCol>
              </a:tblGrid>
              <a:tr h="802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2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1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3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4</a:t>
                      </a:r>
                    </a:p>
                  </a:txBody>
                  <a:tcPr marL="80231" marR="80231" marT="40116" marB="40116"/>
                </a:tc>
                <a:extLst>
                  <a:ext uri="{0D108BD9-81ED-4DB2-BD59-A6C34878D82A}">
                    <a16:rowId xmlns:a16="http://schemas.microsoft.com/office/drawing/2014/main" val="14079420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E2B924-06DC-6E95-4AB1-D651DB3CF744}"/>
              </a:ext>
            </a:extLst>
          </p:cNvPr>
          <p:cNvGraphicFramePr>
            <a:graphicFrameLocks noGrp="1"/>
          </p:cNvGraphicFramePr>
          <p:nvPr/>
        </p:nvGraphicFramePr>
        <p:xfrm>
          <a:off x="2530168" y="1044131"/>
          <a:ext cx="7131664" cy="3253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2916">
                  <a:extLst>
                    <a:ext uri="{9D8B030D-6E8A-4147-A177-3AD203B41FA5}">
                      <a16:colId xmlns:a16="http://schemas.microsoft.com/office/drawing/2014/main" val="3277697791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144237253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3736755753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950668966"/>
                    </a:ext>
                  </a:extLst>
                </a:gridCol>
              </a:tblGrid>
              <a:tr h="32538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</a:t>
                      </a:r>
                    </a:p>
                  </a:txBody>
                  <a:tcPr marL="80231" marR="80231" marT="40116" marB="40116"/>
                </a:tc>
                <a:extLst>
                  <a:ext uri="{0D108BD9-81ED-4DB2-BD59-A6C34878D82A}">
                    <a16:rowId xmlns:a16="http://schemas.microsoft.com/office/drawing/2014/main" val="40368158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5FED7EC-B6B6-8B71-98C8-3DA067EBC1F6}"/>
              </a:ext>
            </a:extLst>
          </p:cNvPr>
          <p:cNvSpPr txBox="1"/>
          <p:nvPr/>
        </p:nvSpPr>
        <p:spPr>
          <a:xfrm>
            <a:off x="5088190" y="2287977"/>
            <a:ext cx="3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err="1">
                <a:solidFill>
                  <a:srgbClr val="FF0000"/>
                </a:solidFill>
              </a:rPr>
              <a:t>i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15C34-0EE6-2183-951D-B1F9303E037D}"/>
              </a:ext>
            </a:extLst>
          </p:cNvPr>
          <p:cNvSpPr txBox="1"/>
          <p:nvPr/>
        </p:nvSpPr>
        <p:spPr>
          <a:xfrm>
            <a:off x="8598309" y="267448"/>
            <a:ext cx="3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5EC042-A475-74EC-CFCB-6773E5764F48}"/>
              </a:ext>
            </a:extLst>
          </p:cNvPr>
          <p:cNvSpPr txBox="1"/>
          <p:nvPr/>
        </p:nvSpPr>
        <p:spPr>
          <a:xfrm>
            <a:off x="6744932" y="2884367"/>
            <a:ext cx="3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0E1B53-ED35-98A1-20BA-C6B196CD29C1}"/>
              </a:ext>
            </a:extLst>
          </p:cNvPr>
          <p:cNvSpPr txBox="1"/>
          <p:nvPr/>
        </p:nvSpPr>
        <p:spPr>
          <a:xfrm>
            <a:off x="1386348" y="3588774"/>
            <a:ext cx="66466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i</a:t>
            </a:r>
            <a:r>
              <a:rPr lang="en-IN" sz="2800" dirty="0"/>
              <a:t>=1, j=3</a:t>
            </a:r>
          </a:p>
          <a:p>
            <a:r>
              <a:rPr lang="en-IN" sz="2800" dirty="0"/>
              <a:t>k=2</a:t>
            </a:r>
          </a:p>
          <a:p>
            <a:r>
              <a:rPr lang="en-IN" sz="2800" dirty="0"/>
              <a:t>temp=(2*3*4) + (6) + (0) = 30</a:t>
            </a:r>
          </a:p>
          <a:p>
            <a:r>
              <a:rPr lang="en-IN" sz="2800" dirty="0"/>
              <a:t>mini = min(20, 30) = 20</a:t>
            </a:r>
          </a:p>
          <a:p>
            <a:r>
              <a:rPr lang="en-IN" sz="2800" dirty="0" err="1"/>
              <a:t>dp</a:t>
            </a:r>
            <a:r>
              <a:rPr lang="en-IN" sz="2800" dirty="0"/>
              <a:t>[1][3] = 20</a:t>
            </a:r>
            <a:br>
              <a:rPr lang="en-IN" sz="2800" dirty="0"/>
            </a:br>
            <a:endParaRPr lang="en-IN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D7B396-A162-9E3F-F34D-2D9C41D579A8}"/>
              </a:ext>
            </a:extLst>
          </p:cNvPr>
          <p:cNvGraphicFramePr>
            <a:graphicFrameLocks noGrp="1"/>
          </p:cNvGraphicFramePr>
          <p:nvPr/>
        </p:nvGraphicFramePr>
        <p:xfrm>
          <a:off x="8780206" y="3952568"/>
          <a:ext cx="3077496" cy="240890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69374">
                  <a:extLst>
                    <a:ext uri="{9D8B030D-6E8A-4147-A177-3AD203B41FA5}">
                      <a16:colId xmlns:a16="http://schemas.microsoft.com/office/drawing/2014/main" val="344493757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809761716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1609145511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578616371"/>
                    </a:ext>
                  </a:extLst>
                </a:gridCol>
              </a:tblGrid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01834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50538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42148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170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43DDE0-B408-9590-82D2-B4C7D800FC6B}"/>
              </a:ext>
            </a:extLst>
          </p:cNvPr>
          <p:cNvGraphicFramePr>
            <a:graphicFrameLocks noGrp="1"/>
          </p:cNvGraphicFramePr>
          <p:nvPr/>
        </p:nvGraphicFramePr>
        <p:xfrm>
          <a:off x="8780206" y="3496834"/>
          <a:ext cx="3077496" cy="3770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9374">
                  <a:extLst>
                    <a:ext uri="{9D8B030D-6E8A-4147-A177-3AD203B41FA5}">
                      <a16:colId xmlns:a16="http://schemas.microsoft.com/office/drawing/2014/main" val="3856557763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200943967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4126485563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2500282415"/>
                    </a:ext>
                  </a:extLst>
                </a:gridCol>
              </a:tblGrid>
              <a:tr h="3770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4957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037B99-D481-ACB5-17BE-A6784A7809C6}"/>
              </a:ext>
            </a:extLst>
          </p:cNvPr>
          <p:cNvGraphicFramePr>
            <a:graphicFrameLocks noGrp="1"/>
          </p:cNvGraphicFramePr>
          <p:nvPr/>
        </p:nvGraphicFramePr>
        <p:xfrm>
          <a:off x="8239431" y="3952568"/>
          <a:ext cx="351155" cy="24089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292305724"/>
                    </a:ext>
                  </a:extLst>
                </a:gridCol>
              </a:tblGrid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30142"/>
                  </a:ext>
                </a:extLst>
              </a:tr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343433"/>
                  </a:ext>
                </a:extLst>
              </a:tr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479509"/>
                  </a:ext>
                </a:extLst>
              </a:tr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725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47DB508-43CD-57BD-47F6-2F20DACED19F}"/>
              </a:ext>
            </a:extLst>
          </p:cNvPr>
          <p:cNvSpPr txBox="1"/>
          <p:nvPr/>
        </p:nvSpPr>
        <p:spPr>
          <a:xfrm rot="5400000">
            <a:off x="3939855" y="2535990"/>
            <a:ext cx="89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FAA01-4994-0C6F-51AD-C8B3AD5FA704}"/>
              </a:ext>
            </a:extLst>
          </p:cNvPr>
          <p:cNvSpPr txBox="1"/>
          <p:nvPr/>
        </p:nvSpPr>
        <p:spPr>
          <a:xfrm rot="5400000">
            <a:off x="9216500" y="576824"/>
            <a:ext cx="89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13DC6-0523-0EF4-896E-2DB474A52FC5}"/>
              </a:ext>
            </a:extLst>
          </p:cNvPr>
          <p:cNvSpPr txBox="1"/>
          <p:nvPr/>
        </p:nvSpPr>
        <p:spPr>
          <a:xfrm rot="5400000">
            <a:off x="7322479" y="2678701"/>
            <a:ext cx="119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…………..…..</a:t>
            </a:r>
          </a:p>
        </p:txBody>
      </p:sp>
    </p:spTree>
    <p:extLst>
      <p:ext uri="{BB962C8B-B14F-4D97-AF65-F5344CB8AC3E}">
        <p14:creationId xmlns:p14="http://schemas.microsoft.com/office/powerpoint/2010/main" val="284740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84D8E-B020-8502-9CED-B3847253B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6466F3-4C2E-475C-465E-9BE0E5A3F958}"/>
              </a:ext>
            </a:extLst>
          </p:cNvPr>
          <p:cNvGraphicFramePr>
            <a:graphicFrameLocks noGrp="1"/>
          </p:cNvGraphicFramePr>
          <p:nvPr/>
        </p:nvGraphicFramePr>
        <p:xfrm>
          <a:off x="2530168" y="1427589"/>
          <a:ext cx="7131664" cy="80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916">
                  <a:extLst>
                    <a:ext uri="{9D8B030D-6E8A-4147-A177-3AD203B41FA5}">
                      <a16:colId xmlns:a16="http://schemas.microsoft.com/office/drawing/2014/main" val="1484693014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1875100209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4019188030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3179657733"/>
                    </a:ext>
                  </a:extLst>
                </a:gridCol>
              </a:tblGrid>
              <a:tr h="802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2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1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3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4700" dirty="0"/>
                        <a:t>4</a:t>
                      </a:r>
                    </a:p>
                  </a:txBody>
                  <a:tcPr marL="80231" marR="80231" marT="40116" marB="40116"/>
                </a:tc>
                <a:extLst>
                  <a:ext uri="{0D108BD9-81ED-4DB2-BD59-A6C34878D82A}">
                    <a16:rowId xmlns:a16="http://schemas.microsoft.com/office/drawing/2014/main" val="14079420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31EA45-396B-6CB2-2ECD-182F7ABDFD28}"/>
              </a:ext>
            </a:extLst>
          </p:cNvPr>
          <p:cNvGraphicFramePr>
            <a:graphicFrameLocks noGrp="1"/>
          </p:cNvGraphicFramePr>
          <p:nvPr/>
        </p:nvGraphicFramePr>
        <p:xfrm>
          <a:off x="2530168" y="1044131"/>
          <a:ext cx="7131664" cy="3253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2916">
                  <a:extLst>
                    <a:ext uri="{9D8B030D-6E8A-4147-A177-3AD203B41FA5}">
                      <a16:colId xmlns:a16="http://schemas.microsoft.com/office/drawing/2014/main" val="3277697791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144237253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3736755753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950668966"/>
                    </a:ext>
                  </a:extLst>
                </a:gridCol>
              </a:tblGrid>
              <a:tr h="32538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</a:t>
                      </a:r>
                    </a:p>
                  </a:txBody>
                  <a:tcPr marL="80231" marR="80231" marT="40116" marB="4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</a:t>
                      </a:r>
                    </a:p>
                  </a:txBody>
                  <a:tcPr marL="80231" marR="80231" marT="40116" marB="40116"/>
                </a:tc>
                <a:extLst>
                  <a:ext uri="{0D108BD9-81ED-4DB2-BD59-A6C34878D82A}">
                    <a16:rowId xmlns:a16="http://schemas.microsoft.com/office/drawing/2014/main" val="40368158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0E1ECF5-0E9D-EE75-D6AB-58988FEB2324}"/>
              </a:ext>
            </a:extLst>
          </p:cNvPr>
          <p:cNvSpPr txBox="1"/>
          <p:nvPr/>
        </p:nvSpPr>
        <p:spPr>
          <a:xfrm>
            <a:off x="5088190" y="2287977"/>
            <a:ext cx="3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err="1">
                <a:solidFill>
                  <a:srgbClr val="FF0000"/>
                </a:solidFill>
              </a:rPr>
              <a:t>i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CDEED1-39DE-3B98-3414-7486088A86FF}"/>
              </a:ext>
            </a:extLst>
          </p:cNvPr>
          <p:cNvSpPr txBox="1"/>
          <p:nvPr/>
        </p:nvSpPr>
        <p:spPr>
          <a:xfrm>
            <a:off x="8598309" y="267448"/>
            <a:ext cx="3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062643-3574-D983-94A2-0F2ABDD2B4DB}"/>
              </a:ext>
            </a:extLst>
          </p:cNvPr>
          <p:cNvSpPr txBox="1"/>
          <p:nvPr/>
        </p:nvSpPr>
        <p:spPr>
          <a:xfrm>
            <a:off x="6744932" y="2884367"/>
            <a:ext cx="3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26264E-082B-DE33-2819-DF69D665C69E}"/>
              </a:ext>
            </a:extLst>
          </p:cNvPr>
          <p:cNvSpPr txBox="1"/>
          <p:nvPr/>
        </p:nvSpPr>
        <p:spPr>
          <a:xfrm>
            <a:off x="1386348" y="3588774"/>
            <a:ext cx="66466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i</a:t>
            </a:r>
            <a:r>
              <a:rPr lang="en-IN" sz="2800" dirty="0"/>
              <a:t> = 1, j = 3</a:t>
            </a:r>
          </a:p>
          <a:p>
            <a:r>
              <a:rPr lang="en-IN" sz="2800" dirty="0"/>
              <a:t>k = 2</a:t>
            </a:r>
          </a:p>
          <a:p>
            <a:r>
              <a:rPr lang="en-IN" sz="2800" dirty="0"/>
              <a:t>temp = (2*3*4) + (6) + (0) = 30</a:t>
            </a:r>
          </a:p>
          <a:p>
            <a:r>
              <a:rPr lang="en-IN" sz="2800" dirty="0"/>
              <a:t>mini = min(20, 30) = 20</a:t>
            </a:r>
          </a:p>
          <a:p>
            <a:r>
              <a:rPr lang="en-IN" sz="2800" dirty="0" err="1"/>
              <a:t>dp</a:t>
            </a:r>
            <a:r>
              <a:rPr lang="en-IN" sz="2800" dirty="0"/>
              <a:t>[1][3] = 20</a:t>
            </a:r>
            <a:br>
              <a:rPr lang="en-IN" sz="2800" dirty="0"/>
            </a:br>
            <a:endParaRPr lang="en-IN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783038-D32D-2740-4F5C-195D039BD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069155"/>
              </p:ext>
            </p:extLst>
          </p:nvPr>
        </p:nvGraphicFramePr>
        <p:xfrm>
          <a:off x="8780206" y="3952568"/>
          <a:ext cx="3077496" cy="240890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69374">
                  <a:extLst>
                    <a:ext uri="{9D8B030D-6E8A-4147-A177-3AD203B41FA5}">
                      <a16:colId xmlns:a16="http://schemas.microsoft.com/office/drawing/2014/main" val="344493757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809761716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1609145511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578616371"/>
                    </a:ext>
                  </a:extLst>
                </a:gridCol>
              </a:tblGrid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01834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50538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42148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170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1D5689-1BDD-BFAF-74F7-B6DE3B88D390}"/>
              </a:ext>
            </a:extLst>
          </p:cNvPr>
          <p:cNvGraphicFramePr>
            <a:graphicFrameLocks noGrp="1"/>
          </p:cNvGraphicFramePr>
          <p:nvPr/>
        </p:nvGraphicFramePr>
        <p:xfrm>
          <a:off x="8780206" y="3496834"/>
          <a:ext cx="3077496" cy="3770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9374">
                  <a:extLst>
                    <a:ext uri="{9D8B030D-6E8A-4147-A177-3AD203B41FA5}">
                      <a16:colId xmlns:a16="http://schemas.microsoft.com/office/drawing/2014/main" val="3856557763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200943967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4126485563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2500282415"/>
                    </a:ext>
                  </a:extLst>
                </a:gridCol>
              </a:tblGrid>
              <a:tr h="3770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4957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9C81E3-0583-43FB-F2AB-205E4F27F024}"/>
              </a:ext>
            </a:extLst>
          </p:cNvPr>
          <p:cNvGraphicFramePr>
            <a:graphicFrameLocks noGrp="1"/>
          </p:cNvGraphicFramePr>
          <p:nvPr/>
        </p:nvGraphicFramePr>
        <p:xfrm>
          <a:off x="8239431" y="3952568"/>
          <a:ext cx="351155" cy="240890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292305724"/>
                    </a:ext>
                  </a:extLst>
                </a:gridCol>
              </a:tblGrid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30142"/>
                  </a:ext>
                </a:extLst>
              </a:tr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343433"/>
                  </a:ext>
                </a:extLst>
              </a:tr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479509"/>
                  </a:ext>
                </a:extLst>
              </a:tr>
              <a:tr h="602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725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875ADE-47CA-4D49-8AB4-C1DC90F9AAFD}"/>
              </a:ext>
            </a:extLst>
          </p:cNvPr>
          <p:cNvSpPr txBox="1"/>
          <p:nvPr/>
        </p:nvSpPr>
        <p:spPr>
          <a:xfrm rot="5400000">
            <a:off x="3939855" y="2535990"/>
            <a:ext cx="89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7B6C7-900E-E627-6D30-E81BFFB0633F}"/>
              </a:ext>
            </a:extLst>
          </p:cNvPr>
          <p:cNvSpPr txBox="1"/>
          <p:nvPr/>
        </p:nvSpPr>
        <p:spPr>
          <a:xfrm rot="5400000">
            <a:off x="9216500" y="576824"/>
            <a:ext cx="89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5E94B-78E8-68F7-38A7-389974B14834}"/>
              </a:ext>
            </a:extLst>
          </p:cNvPr>
          <p:cNvSpPr txBox="1"/>
          <p:nvPr/>
        </p:nvSpPr>
        <p:spPr>
          <a:xfrm rot="5400000">
            <a:off x="7322479" y="2678701"/>
            <a:ext cx="119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…………..…..</a:t>
            </a:r>
          </a:p>
        </p:txBody>
      </p:sp>
    </p:spTree>
    <p:extLst>
      <p:ext uri="{BB962C8B-B14F-4D97-AF65-F5344CB8AC3E}">
        <p14:creationId xmlns:p14="http://schemas.microsoft.com/office/powerpoint/2010/main" val="138140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551</Words>
  <Application>Microsoft Office PowerPoint</Application>
  <PresentationFormat>Widescreen</PresentationFormat>
  <Paragraphs>314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Arial Black</vt:lpstr>
      <vt:lpstr>Calibri</vt:lpstr>
      <vt:lpstr>Calibri Light</vt:lpstr>
      <vt:lpstr>Office Theme</vt:lpstr>
      <vt:lpstr>MCM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Prince Kumar</dc:creator>
  <cp:lastModifiedBy>Prince Kumar</cp:lastModifiedBy>
  <cp:revision>2</cp:revision>
  <dcterms:created xsi:type="dcterms:W3CDTF">2025-02-23T07:34:11Z</dcterms:created>
  <dcterms:modified xsi:type="dcterms:W3CDTF">2025-02-23T08:07:34Z</dcterms:modified>
</cp:coreProperties>
</file>