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8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0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7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9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230A-DED8-4912-BC66-8CF8E17E9F6D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D5FC-C43B-4ACA-8282-E873E505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5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7094" y="888522"/>
            <a:ext cx="2113472" cy="522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进程管理器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99472" y="888521"/>
            <a:ext cx="4364966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99472" y="2398144"/>
            <a:ext cx="4364966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工作进程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99472" y="3907767"/>
            <a:ext cx="4364966" cy="122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工作进程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99472" y="5555411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99404" y="5132718"/>
            <a:ext cx="1121434" cy="59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algn="ctr"/>
            <a:r>
              <a:rPr lang="zh-CN" altLang="en-US" sz="1050" dirty="0" smtClean="0"/>
              <a:t>进程名</a:t>
            </a:r>
            <a:endParaRPr lang="en-US" altLang="zh-CN" sz="1050" dirty="0" smtClean="0"/>
          </a:p>
        </p:txBody>
      </p:sp>
      <p:sp>
        <p:nvSpPr>
          <p:cNvPr id="10" name="矩形 9"/>
          <p:cNvSpPr/>
          <p:nvPr/>
        </p:nvSpPr>
        <p:spPr>
          <a:xfrm>
            <a:off x="7530860" y="1026543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38690" y="1168879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46520" y="1265925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30860" y="2546947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38690" y="2689283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46520" y="2786329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30860" y="4011280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38690" y="4153616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46520" y="4250662"/>
            <a:ext cx="1017917" cy="46582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线程池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226279" y="1380226"/>
            <a:ext cx="1449238" cy="351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启停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3226279" y="2771234"/>
            <a:ext cx="1449238" cy="351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启停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226279" y="4244193"/>
            <a:ext cx="1449238" cy="351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启停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311442" y="1634706"/>
            <a:ext cx="1880558" cy="2984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共享内存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shm</a:t>
            </a:r>
            <a:endParaRPr lang="en-US" altLang="zh-CN" dirty="0" smtClean="0"/>
          </a:p>
        </p:txBody>
      </p:sp>
      <p:sp>
        <p:nvSpPr>
          <p:cNvPr id="23" name="左右箭头 22"/>
          <p:cNvSpPr/>
          <p:nvPr/>
        </p:nvSpPr>
        <p:spPr>
          <a:xfrm>
            <a:off x="8764437" y="1854679"/>
            <a:ext cx="1992703" cy="1725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>
            <a:off x="8764437" y="2880141"/>
            <a:ext cx="1992703" cy="1725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>
            <a:off x="8764437" y="4143371"/>
            <a:ext cx="1992703" cy="1725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4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Biu</dc:creator>
  <cp:lastModifiedBy>Biu</cp:lastModifiedBy>
  <cp:revision>4</cp:revision>
  <dcterms:created xsi:type="dcterms:W3CDTF">2018-07-12T03:42:05Z</dcterms:created>
  <dcterms:modified xsi:type="dcterms:W3CDTF">2018-07-12T03:49:02Z</dcterms:modified>
</cp:coreProperties>
</file>