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C9F"/>
    <a:srgbClr val="EF8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3A89D-6820-447F-A4B5-DFAC71B8E6C5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BEC6D-7430-4186-90B6-65604122BB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76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D7D4E-9F94-431F-A9BF-878B5D2E1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707800-3167-4EF0-A89D-01541EF9F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44FE9F-155D-400C-B9A2-95948994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99670A-011D-4B6F-946A-0CC28315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CC7209-F0ED-4070-A145-A86CB2A2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54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7970EF-135B-49FA-A732-60775623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6249EA-01CF-49EB-8D4D-0DBF6F307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5E798D-5DCF-4E93-A881-D445C432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C61C2D-9C44-4D74-9D34-D9C082FD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49A7FB-256F-4AD6-92FC-02F55A5C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55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3A7BEBC-2E88-4208-AE31-8094D5204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C63BF0-3FEA-4D69-8C83-B80088150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40BDA7-5B1E-48CC-BF63-CBB7FA1E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314C6E-C079-4E78-9528-D35A1D75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E95F1B-9910-4E38-B61C-EB4F8A48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A5CF0-880F-4176-BD75-D9BF3BA6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AF7216-1372-4043-81C3-3C4C6163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FF9172-C811-4A36-9B60-4E81D1AF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CE3B12-56E6-4AE1-B3D5-920A5A5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DC6747-1809-4B17-A3F3-8F3DCDA8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9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968F1-C657-48F7-BB85-7BC15FC9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0F5B9C-5665-4F9D-BC5E-128D1A80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422BCF-FC0D-4FC3-9E54-A7F91D32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545696-DC82-4E8E-81DD-FBA7253B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475092-4FDF-45AE-B15A-BD9B6F60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0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72766-4A3C-45BB-BEDB-42CA7E36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9A569C-CB14-4457-AFB7-445BB50C6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BDECE2-4DD5-475D-A759-13CD15725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EB37CF-5F07-434C-80FE-D9B33777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E30F9A-6F1C-4F7F-B728-66B32C81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606B22-662F-475B-B4B7-92497A0A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54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6A5EA-FAA5-4592-8F2A-CE5272D5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91F922-D8D8-45F6-B650-B4535B82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EAEB1-5730-4F6E-869B-A8AE2F9F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A10AEB-E770-4D8E-A325-C53FFAF22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4322D6-BFF3-4784-AFCD-B172E6248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542A99-EAD6-4B11-B667-CBEB020B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838A96-A40F-4277-B51B-AC387E7E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8EAFE2E-DBAC-4E17-8398-5CBF7639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03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86274-BF20-413B-BFC6-3DE7D0CB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2A581D-3605-4BA7-946D-8D8FC402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3A5C60-52AD-4950-8B0B-19F59943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2D14EA8-C141-46F9-8F04-E28E64E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8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1E56CD-EA88-4765-9816-A4F4A130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C12DCD-1E47-47C8-8FD7-3B6E29A0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026225-A068-45ED-8242-EE7CC1FC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3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65DBA1-BD29-4B9A-9154-40DF045A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932878-DD94-47D9-AF9C-A15FF910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5CC63-C61B-4BEF-AEFE-F86E20E6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5F03D0-B06E-45F4-9CA6-91A059E8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18B171-19C6-4F30-902A-C963E912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071BAE-6F1D-407C-B142-CC74DE0A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63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B2BD8-3999-492F-850D-FFB29869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FDA67F-343E-43B3-BE01-6D7FD57B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7DD0E1-937E-4F5A-98E3-E587A37D3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784B44-E2F0-4BE8-8425-9DB2A5B0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4F169E-2183-49F9-95CA-3F99CBA6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1A2416-C328-44F3-8086-0653BD7F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28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81D156-D941-400D-A9AE-5C48C64F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7ADDC4-67B2-4C73-BDB8-F853B4B7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8DBFED-170F-4EB0-A8D5-5B5172FC9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A2AB7-4018-4692-BA19-B5B943D2073C}" type="datetimeFigureOut">
              <a:rPr lang="it-IT" smtClean="0"/>
              <a:t>01/04/2021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0F05B6-DEF5-4B37-8582-D1B3CCFC8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A781DA-3542-448B-85A0-B3C73DB26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81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7628D53-69BC-4A9B-89DB-AD4390D6D4F9}"/>
              </a:ext>
            </a:extLst>
          </p:cNvPr>
          <p:cNvSpPr/>
          <p:nvPr/>
        </p:nvSpPr>
        <p:spPr>
          <a:xfrm>
            <a:off x="8861820" y="1028985"/>
            <a:ext cx="1366344" cy="13243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Tiger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7F696C6-B411-498E-8141-207AFD448D5D}"/>
              </a:ext>
            </a:extLst>
          </p:cNvPr>
          <p:cNvSpPr/>
          <p:nvPr/>
        </p:nvSpPr>
        <p:spPr>
          <a:xfrm>
            <a:off x="6667104" y="1028985"/>
            <a:ext cx="1366344" cy="13243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Crab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DF6C13B-02FE-4321-BBC5-4E2C4F7148E5}"/>
              </a:ext>
            </a:extLst>
          </p:cNvPr>
          <p:cNvSpPr/>
          <p:nvPr/>
        </p:nvSpPr>
        <p:spPr>
          <a:xfrm>
            <a:off x="827689" y="4104290"/>
            <a:ext cx="1366344" cy="13243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Frog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D24A563-C225-4DEC-8999-3DA55FABC463}"/>
              </a:ext>
            </a:extLst>
          </p:cNvPr>
          <p:cNvSpPr/>
          <p:nvPr/>
        </p:nvSpPr>
        <p:spPr>
          <a:xfrm>
            <a:off x="2798950" y="4104290"/>
            <a:ext cx="1366344" cy="1324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Rabbit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4DE6ACE-F3D5-448C-BE64-7D3A9DE5CE38}"/>
              </a:ext>
            </a:extLst>
          </p:cNvPr>
          <p:cNvSpPr/>
          <p:nvPr/>
        </p:nvSpPr>
        <p:spPr>
          <a:xfrm>
            <a:off x="6667104" y="4104290"/>
            <a:ext cx="1366344" cy="132430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Dragon</a:t>
            </a:r>
          </a:p>
        </p:txBody>
      </p:sp>
    </p:spTree>
    <p:extLst>
      <p:ext uri="{BB962C8B-B14F-4D97-AF65-F5344CB8AC3E}">
        <p14:creationId xmlns:p14="http://schemas.microsoft.com/office/powerpoint/2010/main" val="288617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44153BC-6DCD-46FA-BCC7-02B1112EDFAE}"/>
              </a:ext>
            </a:extLst>
          </p:cNvPr>
          <p:cNvSpPr/>
          <p:nvPr/>
        </p:nvSpPr>
        <p:spPr>
          <a:xfrm>
            <a:off x="590550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A08D06E-4ECD-4343-B7CD-AD8A683AE604}"/>
              </a:ext>
            </a:extLst>
          </p:cNvPr>
          <p:cNvSpPr/>
          <p:nvPr/>
        </p:nvSpPr>
        <p:spPr>
          <a:xfrm>
            <a:off x="590550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D77478-A7F0-4C47-9C29-5FCD476CB562}"/>
              </a:ext>
            </a:extLst>
          </p:cNvPr>
          <p:cNvSpPr/>
          <p:nvPr/>
        </p:nvSpPr>
        <p:spPr>
          <a:xfrm>
            <a:off x="590550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D141CEF-9112-4F9A-805D-8CBFD82AAAC6}"/>
              </a:ext>
            </a:extLst>
          </p:cNvPr>
          <p:cNvSpPr/>
          <p:nvPr/>
        </p:nvSpPr>
        <p:spPr>
          <a:xfrm>
            <a:off x="590550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D3F2261-BE47-4F1A-8B33-178A9029D992}"/>
              </a:ext>
            </a:extLst>
          </p:cNvPr>
          <p:cNvSpPr/>
          <p:nvPr/>
        </p:nvSpPr>
        <p:spPr>
          <a:xfrm>
            <a:off x="590550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C4A3DDD-653B-466E-A9CD-57FBB9957296}"/>
              </a:ext>
            </a:extLst>
          </p:cNvPr>
          <p:cNvSpPr/>
          <p:nvPr/>
        </p:nvSpPr>
        <p:spPr>
          <a:xfrm rot="5400000">
            <a:off x="-12382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88270D-25D6-4EC9-AA9C-74363CAD00B1}"/>
              </a:ext>
            </a:extLst>
          </p:cNvPr>
          <p:cNvSpPr/>
          <p:nvPr/>
        </p:nvSpPr>
        <p:spPr>
          <a:xfrm rot="5400000">
            <a:off x="-3238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CEC4D62-30A1-4D70-A32C-FB8B74F602C5}"/>
              </a:ext>
            </a:extLst>
          </p:cNvPr>
          <p:cNvSpPr/>
          <p:nvPr/>
        </p:nvSpPr>
        <p:spPr>
          <a:xfrm rot="5400000">
            <a:off x="5905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68C21C9-9B85-4CE5-8EA9-0E19FA01D4D1}"/>
              </a:ext>
            </a:extLst>
          </p:cNvPr>
          <p:cNvSpPr/>
          <p:nvPr/>
        </p:nvSpPr>
        <p:spPr>
          <a:xfrm rot="5400000">
            <a:off x="15049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269CDF9-9047-484F-A5AA-E718AB293BAC}"/>
              </a:ext>
            </a:extLst>
          </p:cNvPr>
          <p:cNvSpPr/>
          <p:nvPr/>
        </p:nvSpPr>
        <p:spPr>
          <a:xfrm rot="5400000">
            <a:off x="24193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AE9CF70-E1A8-4169-B6DC-7FD380720EB9}"/>
              </a:ext>
            </a:extLst>
          </p:cNvPr>
          <p:cNvSpPr/>
          <p:nvPr/>
        </p:nvSpPr>
        <p:spPr>
          <a:xfrm>
            <a:off x="590550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EE3A37-E266-4E44-B3AC-67CEB57CDC19}"/>
              </a:ext>
            </a:extLst>
          </p:cNvPr>
          <p:cNvSpPr txBox="1"/>
          <p:nvPr/>
        </p:nvSpPr>
        <p:spPr>
          <a:xfrm>
            <a:off x="590550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 err="1">
                <a:latin typeface="Blackadder ITC" panose="04020505051007020D02" pitchFamily="82" charset="0"/>
              </a:rPr>
              <a:t>Eel</a:t>
            </a:r>
            <a:endParaRPr lang="it-IT" sz="5000" b="1" dirty="0">
              <a:latin typeface="Blackadder ITC" panose="04020505051007020D02" pitchFamily="8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AAFF633-0442-405A-AD5A-937CFA97D90B}"/>
              </a:ext>
            </a:extLst>
          </p:cNvPr>
          <p:cNvSpPr/>
          <p:nvPr/>
        </p:nvSpPr>
        <p:spPr>
          <a:xfrm>
            <a:off x="2442210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60450A6-EFCC-4576-B8DC-02187398E8F8}"/>
              </a:ext>
            </a:extLst>
          </p:cNvPr>
          <p:cNvSpPr/>
          <p:nvPr/>
        </p:nvSpPr>
        <p:spPr>
          <a:xfrm>
            <a:off x="3356610" y="24101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7CBED5E-D5E9-4AA1-B0E8-E51EA93AEBDC}"/>
              </a:ext>
            </a:extLst>
          </p:cNvPr>
          <p:cNvSpPr/>
          <p:nvPr/>
        </p:nvSpPr>
        <p:spPr>
          <a:xfrm>
            <a:off x="6076949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167231-56ED-47C6-A88C-8A1435DB6C3B}"/>
              </a:ext>
            </a:extLst>
          </p:cNvPr>
          <p:cNvSpPr/>
          <p:nvPr/>
        </p:nvSpPr>
        <p:spPr>
          <a:xfrm>
            <a:off x="6076949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28211EB-6997-4B23-9A13-EC52858D0A6A}"/>
              </a:ext>
            </a:extLst>
          </p:cNvPr>
          <p:cNvSpPr/>
          <p:nvPr/>
        </p:nvSpPr>
        <p:spPr>
          <a:xfrm>
            <a:off x="6076949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90D70C1-8A06-467B-A99F-F94E51815392}"/>
              </a:ext>
            </a:extLst>
          </p:cNvPr>
          <p:cNvSpPr/>
          <p:nvPr/>
        </p:nvSpPr>
        <p:spPr>
          <a:xfrm>
            <a:off x="6076949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E979AB5-48F7-4154-B3E9-E74BC42666BB}"/>
              </a:ext>
            </a:extLst>
          </p:cNvPr>
          <p:cNvSpPr/>
          <p:nvPr/>
        </p:nvSpPr>
        <p:spPr>
          <a:xfrm>
            <a:off x="6076949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ACB3AF6-3D86-4640-B071-5B94CD56FC1A}"/>
              </a:ext>
            </a:extLst>
          </p:cNvPr>
          <p:cNvSpPr/>
          <p:nvPr/>
        </p:nvSpPr>
        <p:spPr>
          <a:xfrm rot="5400000">
            <a:off x="42481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B0F3BCE-EF39-4D76-8849-256919EE3B58}"/>
              </a:ext>
            </a:extLst>
          </p:cNvPr>
          <p:cNvSpPr/>
          <p:nvPr/>
        </p:nvSpPr>
        <p:spPr>
          <a:xfrm rot="5400000">
            <a:off x="51625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3D8A48B-CB9B-4FEE-B53F-607F271DED54}"/>
              </a:ext>
            </a:extLst>
          </p:cNvPr>
          <p:cNvSpPr/>
          <p:nvPr/>
        </p:nvSpPr>
        <p:spPr>
          <a:xfrm rot="5400000">
            <a:off x="60769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E036CEF-1100-47A7-B65A-AF61A8BB646B}"/>
              </a:ext>
            </a:extLst>
          </p:cNvPr>
          <p:cNvSpPr/>
          <p:nvPr/>
        </p:nvSpPr>
        <p:spPr>
          <a:xfrm rot="5400000">
            <a:off x="69913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A9B99E4-C219-44DD-B097-F7DC33E49FE5}"/>
              </a:ext>
            </a:extLst>
          </p:cNvPr>
          <p:cNvSpPr/>
          <p:nvPr/>
        </p:nvSpPr>
        <p:spPr>
          <a:xfrm rot="5400000">
            <a:off x="79057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121E858-995F-4313-B8CA-0661F373D503}"/>
              </a:ext>
            </a:extLst>
          </p:cNvPr>
          <p:cNvSpPr/>
          <p:nvPr/>
        </p:nvSpPr>
        <p:spPr>
          <a:xfrm>
            <a:off x="6076949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F0A76FB-4E3B-45CB-9FF6-27D512DC1E3C}"/>
              </a:ext>
            </a:extLst>
          </p:cNvPr>
          <p:cNvSpPr txBox="1"/>
          <p:nvPr/>
        </p:nvSpPr>
        <p:spPr>
          <a:xfrm>
            <a:off x="6076949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>
                <a:latin typeface="Blackadder ITC" panose="04020505051007020D02" pitchFamily="82" charset="0"/>
              </a:rPr>
              <a:t>Cobra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A201D59-6469-49AF-9301-91C6BF959849}"/>
              </a:ext>
            </a:extLst>
          </p:cNvPr>
          <p:cNvSpPr/>
          <p:nvPr/>
        </p:nvSpPr>
        <p:spPr>
          <a:xfrm>
            <a:off x="7928609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18E1AA38-1B67-4FAD-B969-3341692AD6A9}"/>
              </a:ext>
            </a:extLst>
          </p:cNvPr>
          <p:cNvSpPr/>
          <p:nvPr/>
        </p:nvSpPr>
        <p:spPr>
          <a:xfrm>
            <a:off x="7014209" y="24101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C215E5B-ECFE-4D8B-9238-696DCA919C66}"/>
              </a:ext>
            </a:extLst>
          </p:cNvPr>
          <p:cNvSpPr/>
          <p:nvPr/>
        </p:nvSpPr>
        <p:spPr>
          <a:xfrm>
            <a:off x="10980419" y="4807863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7688A83-58F5-4551-AD04-E79122AAC7DD}"/>
              </a:ext>
            </a:extLst>
          </p:cNvPr>
          <p:cNvSpPr/>
          <p:nvPr/>
        </p:nvSpPr>
        <p:spPr>
          <a:xfrm>
            <a:off x="8843009" y="14957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584B413F-D5AD-4695-BF8A-E1B3A4D19A0A}"/>
              </a:ext>
            </a:extLst>
          </p:cNvPr>
          <p:cNvSpPr/>
          <p:nvPr/>
        </p:nvSpPr>
        <p:spPr>
          <a:xfrm>
            <a:off x="11414759" y="215953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D334384-8AE3-44FC-957E-54463E7A6DFA}"/>
              </a:ext>
            </a:extLst>
          </p:cNvPr>
          <p:cNvSpPr/>
          <p:nvPr/>
        </p:nvSpPr>
        <p:spPr>
          <a:xfrm>
            <a:off x="1527809" y="1502307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81AA82E-C9EF-4872-B1E5-C0B1F7CB0774}"/>
              </a:ext>
            </a:extLst>
          </p:cNvPr>
          <p:cNvSpPr/>
          <p:nvPr/>
        </p:nvSpPr>
        <p:spPr>
          <a:xfrm>
            <a:off x="8843009" y="33245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79F52E4D-63B7-4489-B53B-DB7A8942AB3A}"/>
              </a:ext>
            </a:extLst>
          </p:cNvPr>
          <p:cNvSpPr/>
          <p:nvPr/>
        </p:nvSpPr>
        <p:spPr>
          <a:xfrm>
            <a:off x="1527809" y="33245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122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A42EB471-D69A-4C78-84E8-E55383719CB4}"/>
              </a:ext>
            </a:extLst>
          </p:cNvPr>
          <p:cNvSpPr/>
          <p:nvPr/>
        </p:nvSpPr>
        <p:spPr>
          <a:xfrm>
            <a:off x="4876799" y="2095501"/>
            <a:ext cx="1865376" cy="18669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69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0AFFDAB3-BCFE-4ADE-84DC-83AEC8C314B9}"/>
              </a:ext>
            </a:extLst>
          </p:cNvPr>
          <p:cNvGrpSpPr/>
          <p:nvPr/>
        </p:nvGrpSpPr>
        <p:grpSpPr>
          <a:xfrm>
            <a:off x="2809875" y="361950"/>
            <a:ext cx="5029200" cy="6217920"/>
            <a:chOff x="0" y="0"/>
            <a:chExt cx="5029200" cy="6217920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67BED5B6-ED87-40DB-884C-E6EBEA5004C0}"/>
                </a:ext>
              </a:extLst>
            </p:cNvPr>
            <p:cNvSpPr/>
            <p:nvPr/>
          </p:nvSpPr>
          <p:spPr>
            <a:xfrm>
              <a:off x="0" y="0"/>
              <a:ext cx="5029200" cy="6217920"/>
            </a:xfrm>
            <a:prstGeom prst="rect">
              <a:avLst/>
            </a:prstGeom>
            <a:solidFill>
              <a:schemeClr val="bg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FE6B2FA7-8DBB-430B-9FF2-F294FA25068C}"/>
                </a:ext>
              </a:extLst>
            </p:cNvPr>
            <p:cNvSpPr txBox="1"/>
            <p:nvPr/>
          </p:nvSpPr>
          <p:spPr>
            <a:xfrm>
              <a:off x="153140" y="5236487"/>
              <a:ext cx="47229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000" b="1" dirty="0">
                  <a:latin typeface="Blackadder ITC" panose="04020505051007020D02" pitchFamily="82" charset="0"/>
                </a:rPr>
                <a:t>Tiger</a:t>
              </a:r>
            </a:p>
          </p:txBody>
        </p: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E7AF70E9-10F8-4ED3-871F-D013853FB7F5}"/>
                </a:ext>
              </a:extLst>
            </p:cNvPr>
            <p:cNvCxnSpPr/>
            <p:nvPr/>
          </p:nvCxnSpPr>
          <p:spPr>
            <a:xfrm>
              <a:off x="1005840" y="0"/>
              <a:ext cx="0" cy="502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139ADE91-9098-4EC1-8DBD-EE1C9E8C2313}"/>
                </a:ext>
              </a:extLst>
            </p:cNvPr>
            <p:cNvCxnSpPr/>
            <p:nvPr/>
          </p:nvCxnSpPr>
          <p:spPr>
            <a:xfrm>
              <a:off x="2011680" y="0"/>
              <a:ext cx="0" cy="502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6926DC1-8327-4E32-8232-B543975C4EA9}"/>
                </a:ext>
              </a:extLst>
            </p:cNvPr>
            <p:cNvCxnSpPr/>
            <p:nvPr/>
          </p:nvCxnSpPr>
          <p:spPr>
            <a:xfrm>
              <a:off x="4023360" y="0"/>
              <a:ext cx="0" cy="502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6AB6C8E5-8055-422E-95A3-33145EBB1535}"/>
                </a:ext>
              </a:extLst>
            </p:cNvPr>
            <p:cNvCxnSpPr/>
            <p:nvPr/>
          </p:nvCxnSpPr>
          <p:spPr>
            <a:xfrm>
              <a:off x="3017520" y="0"/>
              <a:ext cx="0" cy="502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663D93B7-4BF7-407B-AF13-972885F23E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1005840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3F34A790-534B-4C0D-834E-71F8C0114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2011680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4FD12A2E-ED36-4851-BE90-F8C106EAD5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3017520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82BCDB7F-7EB9-4C6A-9584-D785176CD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4023360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C47EF6A1-155B-4D9E-B185-14BAB6196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029200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3ACA35A6-EEBA-4F80-8D46-0D079B8D3A71}"/>
              </a:ext>
            </a:extLst>
          </p:cNvPr>
          <p:cNvSpPr/>
          <p:nvPr/>
        </p:nvSpPr>
        <p:spPr>
          <a:xfrm>
            <a:off x="4821555" y="2373629"/>
            <a:ext cx="1005840" cy="1005840"/>
          </a:xfrm>
          <a:prstGeom prst="rect">
            <a:avLst/>
          </a:prstGeom>
          <a:solidFill>
            <a:srgbClr val="EF8B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62491D3-1BC0-40C1-B944-136D424C086A}"/>
              </a:ext>
            </a:extLst>
          </p:cNvPr>
          <p:cNvSpPr/>
          <p:nvPr/>
        </p:nvSpPr>
        <p:spPr>
          <a:xfrm>
            <a:off x="9117330" y="2240279"/>
            <a:ext cx="1005840" cy="1005840"/>
          </a:xfrm>
          <a:prstGeom prst="rect">
            <a:avLst/>
          </a:prstGeom>
          <a:solidFill>
            <a:srgbClr val="F9CC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41B3B8A-5C3D-4566-9A76-3050F05AA6ED}"/>
              </a:ext>
            </a:extLst>
          </p:cNvPr>
          <p:cNvSpPr/>
          <p:nvPr/>
        </p:nvSpPr>
        <p:spPr>
          <a:xfrm>
            <a:off x="9269730" y="2392679"/>
            <a:ext cx="1005840" cy="1005840"/>
          </a:xfrm>
          <a:prstGeom prst="rect">
            <a:avLst/>
          </a:prstGeom>
          <a:solidFill>
            <a:srgbClr val="F9CC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8181F0D-AC3A-47BF-A004-DBEA5B7E1C85}"/>
              </a:ext>
            </a:extLst>
          </p:cNvPr>
          <p:cNvSpPr/>
          <p:nvPr/>
        </p:nvSpPr>
        <p:spPr>
          <a:xfrm>
            <a:off x="4821555" y="3379472"/>
            <a:ext cx="1005840" cy="1005840"/>
          </a:xfrm>
          <a:prstGeom prst="rect">
            <a:avLst/>
          </a:prstGeom>
          <a:solidFill>
            <a:srgbClr val="F9CC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AEC1B4E2-9853-4C2A-B705-10C1AD72D7C4}"/>
              </a:ext>
            </a:extLst>
          </p:cNvPr>
          <p:cNvSpPr/>
          <p:nvPr/>
        </p:nvSpPr>
        <p:spPr>
          <a:xfrm>
            <a:off x="4821555" y="371093"/>
            <a:ext cx="1005840" cy="996696"/>
          </a:xfrm>
          <a:prstGeom prst="rect">
            <a:avLst/>
          </a:prstGeom>
          <a:solidFill>
            <a:srgbClr val="F9CC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38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44153BC-6DCD-46FA-BCC7-02B1112EDFAE}"/>
              </a:ext>
            </a:extLst>
          </p:cNvPr>
          <p:cNvSpPr/>
          <p:nvPr/>
        </p:nvSpPr>
        <p:spPr>
          <a:xfrm>
            <a:off x="590550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A08D06E-4ECD-4343-B7CD-AD8A683AE604}"/>
              </a:ext>
            </a:extLst>
          </p:cNvPr>
          <p:cNvSpPr/>
          <p:nvPr/>
        </p:nvSpPr>
        <p:spPr>
          <a:xfrm>
            <a:off x="590550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D77478-A7F0-4C47-9C29-5FCD476CB562}"/>
              </a:ext>
            </a:extLst>
          </p:cNvPr>
          <p:cNvSpPr/>
          <p:nvPr/>
        </p:nvSpPr>
        <p:spPr>
          <a:xfrm>
            <a:off x="590550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D141CEF-9112-4F9A-805D-8CBFD82AAAC6}"/>
              </a:ext>
            </a:extLst>
          </p:cNvPr>
          <p:cNvSpPr/>
          <p:nvPr/>
        </p:nvSpPr>
        <p:spPr>
          <a:xfrm>
            <a:off x="590550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D3F2261-BE47-4F1A-8B33-178A9029D992}"/>
              </a:ext>
            </a:extLst>
          </p:cNvPr>
          <p:cNvSpPr/>
          <p:nvPr/>
        </p:nvSpPr>
        <p:spPr>
          <a:xfrm>
            <a:off x="590550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C4A3DDD-653B-466E-A9CD-57FBB9957296}"/>
              </a:ext>
            </a:extLst>
          </p:cNvPr>
          <p:cNvSpPr/>
          <p:nvPr/>
        </p:nvSpPr>
        <p:spPr>
          <a:xfrm rot="5400000">
            <a:off x="-12382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88270D-25D6-4EC9-AA9C-74363CAD00B1}"/>
              </a:ext>
            </a:extLst>
          </p:cNvPr>
          <p:cNvSpPr/>
          <p:nvPr/>
        </p:nvSpPr>
        <p:spPr>
          <a:xfrm rot="5400000">
            <a:off x="-3238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CEC4D62-30A1-4D70-A32C-FB8B74F602C5}"/>
              </a:ext>
            </a:extLst>
          </p:cNvPr>
          <p:cNvSpPr/>
          <p:nvPr/>
        </p:nvSpPr>
        <p:spPr>
          <a:xfrm rot="5400000">
            <a:off x="5905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68C21C9-9B85-4CE5-8EA9-0E19FA01D4D1}"/>
              </a:ext>
            </a:extLst>
          </p:cNvPr>
          <p:cNvSpPr/>
          <p:nvPr/>
        </p:nvSpPr>
        <p:spPr>
          <a:xfrm rot="5400000">
            <a:off x="15049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269CDF9-9047-484F-A5AA-E718AB293BAC}"/>
              </a:ext>
            </a:extLst>
          </p:cNvPr>
          <p:cNvSpPr/>
          <p:nvPr/>
        </p:nvSpPr>
        <p:spPr>
          <a:xfrm rot="5400000">
            <a:off x="24193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AE9CF70-E1A8-4169-B6DC-7FD380720EB9}"/>
              </a:ext>
            </a:extLst>
          </p:cNvPr>
          <p:cNvSpPr/>
          <p:nvPr/>
        </p:nvSpPr>
        <p:spPr>
          <a:xfrm>
            <a:off x="590550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EE3A37-E266-4E44-B3AC-67CEB57CDC19}"/>
              </a:ext>
            </a:extLst>
          </p:cNvPr>
          <p:cNvSpPr txBox="1"/>
          <p:nvPr/>
        </p:nvSpPr>
        <p:spPr>
          <a:xfrm>
            <a:off x="590550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>
                <a:latin typeface="Blackadder ITC" panose="04020505051007020D02" pitchFamily="82" charset="0"/>
              </a:rPr>
              <a:t>Tiger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AAFF633-0442-405A-AD5A-937CFA97D90B}"/>
              </a:ext>
            </a:extLst>
          </p:cNvPr>
          <p:cNvSpPr/>
          <p:nvPr/>
        </p:nvSpPr>
        <p:spPr>
          <a:xfrm>
            <a:off x="2442210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60450A6-EFCC-4576-B8DC-02187398E8F8}"/>
              </a:ext>
            </a:extLst>
          </p:cNvPr>
          <p:cNvSpPr/>
          <p:nvPr/>
        </p:nvSpPr>
        <p:spPr>
          <a:xfrm>
            <a:off x="2442210" y="3331107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81AA82E-C9EF-4872-B1E5-C0B1F7CB0774}"/>
              </a:ext>
            </a:extLst>
          </p:cNvPr>
          <p:cNvSpPr/>
          <p:nvPr/>
        </p:nvSpPr>
        <p:spPr>
          <a:xfrm>
            <a:off x="2442210" y="587907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7CBED5E-D5E9-4AA1-B0E8-E51EA93AEBDC}"/>
              </a:ext>
            </a:extLst>
          </p:cNvPr>
          <p:cNvSpPr/>
          <p:nvPr/>
        </p:nvSpPr>
        <p:spPr>
          <a:xfrm>
            <a:off x="6076949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167231-56ED-47C6-A88C-8A1435DB6C3B}"/>
              </a:ext>
            </a:extLst>
          </p:cNvPr>
          <p:cNvSpPr/>
          <p:nvPr/>
        </p:nvSpPr>
        <p:spPr>
          <a:xfrm>
            <a:off x="6076949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28211EB-6997-4B23-9A13-EC52858D0A6A}"/>
              </a:ext>
            </a:extLst>
          </p:cNvPr>
          <p:cNvSpPr/>
          <p:nvPr/>
        </p:nvSpPr>
        <p:spPr>
          <a:xfrm>
            <a:off x="6076949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90D70C1-8A06-467B-A99F-F94E51815392}"/>
              </a:ext>
            </a:extLst>
          </p:cNvPr>
          <p:cNvSpPr/>
          <p:nvPr/>
        </p:nvSpPr>
        <p:spPr>
          <a:xfrm>
            <a:off x="6076949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E979AB5-48F7-4154-B3E9-E74BC42666BB}"/>
              </a:ext>
            </a:extLst>
          </p:cNvPr>
          <p:cNvSpPr/>
          <p:nvPr/>
        </p:nvSpPr>
        <p:spPr>
          <a:xfrm>
            <a:off x="6076949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ACB3AF6-3D86-4640-B071-5B94CD56FC1A}"/>
              </a:ext>
            </a:extLst>
          </p:cNvPr>
          <p:cNvSpPr/>
          <p:nvPr/>
        </p:nvSpPr>
        <p:spPr>
          <a:xfrm rot="5400000">
            <a:off x="42481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B0F3BCE-EF39-4D76-8849-256919EE3B58}"/>
              </a:ext>
            </a:extLst>
          </p:cNvPr>
          <p:cNvSpPr/>
          <p:nvPr/>
        </p:nvSpPr>
        <p:spPr>
          <a:xfrm rot="5400000">
            <a:off x="51625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3D8A48B-CB9B-4FEE-B53F-607F271DED54}"/>
              </a:ext>
            </a:extLst>
          </p:cNvPr>
          <p:cNvSpPr/>
          <p:nvPr/>
        </p:nvSpPr>
        <p:spPr>
          <a:xfrm rot="5400000">
            <a:off x="60769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E036CEF-1100-47A7-B65A-AF61A8BB646B}"/>
              </a:ext>
            </a:extLst>
          </p:cNvPr>
          <p:cNvSpPr/>
          <p:nvPr/>
        </p:nvSpPr>
        <p:spPr>
          <a:xfrm rot="5400000">
            <a:off x="69913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A9B99E4-C219-44DD-B097-F7DC33E49FE5}"/>
              </a:ext>
            </a:extLst>
          </p:cNvPr>
          <p:cNvSpPr/>
          <p:nvPr/>
        </p:nvSpPr>
        <p:spPr>
          <a:xfrm rot="5400000">
            <a:off x="79057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121E858-995F-4313-B8CA-0661F373D503}"/>
              </a:ext>
            </a:extLst>
          </p:cNvPr>
          <p:cNvSpPr/>
          <p:nvPr/>
        </p:nvSpPr>
        <p:spPr>
          <a:xfrm>
            <a:off x="6076949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F0A76FB-4E3B-45CB-9FF6-27D512DC1E3C}"/>
              </a:ext>
            </a:extLst>
          </p:cNvPr>
          <p:cNvSpPr txBox="1"/>
          <p:nvPr/>
        </p:nvSpPr>
        <p:spPr>
          <a:xfrm>
            <a:off x="6076949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>
                <a:latin typeface="Blackadder ITC" panose="04020505051007020D02" pitchFamily="82" charset="0"/>
              </a:rPr>
              <a:t>Dragon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A201D59-6469-49AF-9301-91C6BF959849}"/>
              </a:ext>
            </a:extLst>
          </p:cNvPr>
          <p:cNvSpPr/>
          <p:nvPr/>
        </p:nvSpPr>
        <p:spPr>
          <a:xfrm>
            <a:off x="7928609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18E1AA38-1B67-4FAD-B969-3341692AD6A9}"/>
              </a:ext>
            </a:extLst>
          </p:cNvPr>
          <p:cNvSpPr/>
          <p:nvPr/>
        </p:nvSpPr>
        <p:spPr>
          <a:xfrm>
            <a:off x="7014209" y="3331107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C215E5B-ECFE-4D8B-9238-696DCA919C66}"/>
              </a:ext>
            </a:extLst>
          </p:cNvPr>
          <p:cNvSpPr/>
          <p:nvPr/>
        </p:nvSpPr>
        <p:spPr>
          <a:xfrm>
            <a:off x="6099809" y="1499235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7688A83-58F5-4551-AD04-E79122AAC7DD}"/>
              </a:ext>
            </a:extLst>
          </p:cNvPr>
          <p:cNvSpPr/>
          <p:nvPr/>
        </p:nvSpPr>
        <p:spPr>
          <a:xfrm>
            <a:off x="8843009" y="3334548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584B413F-D5AD-4695-BF8A-E1B3A4D19A0A}"/>
              </a:ext>
            </a:extLst>
          </p:cNvPr>
          <p:cNvSpPr/>
          <p:nvPr/>
        </p:nvSpPr>
        <p:spPr>
          <a:xfrm>
            <a:off x="9757409" y="14957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75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44153BC-6DCD-46FA-BCC7-02B1112EDFAE}"/>
              </a:ext>
            </a:extLst>
          </p:cNvPr>
          <p:cNvSpPr/>
          <p:nvPr/>
        </p:nvSpPr>
        <p:spPr>
          <a:xfrm>
            <a:off x="590550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A08D06E-4ECD-4343-B7CD-AD8A683AE604}"/>
              </a:ext>
            </a:extLst>
          </p:cNvPr>
          <p:cNvSpPr/>
          <p:nvPr/>
        </p:nvSpPr>
        <p:spPr>
          <a:xfrm>
            <a:off x="590550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D77478-A7F0-4C47-9C29-5FCD476CB562}"/>
              </a:ext>
            </a:extLst>
          </p:cNvPr>
          <p:cNvSpPr/>
          <p:nvPr/>
        </p:nvSpPr>
        <p:spPr>
          <a:xfrm>
            <a:off x="590550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D141CEF-9112-4F9A-805D-8CBFD82AAAC6}"/>
              </a:ext>
            </a:extLst>
          </p:cNvPr>
          <p:cNvSpPr/>
          <p:nvPr/>
        </p:nvSpPr>
        <p:spPr>
          <a:xfrm>
            <a:off x="590550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D3F2261-BE47-4F1A-8B33-178A9029D992}"/>
              </a:ext>
            </a:extLst>
          </p:cNvPr>
          <p:cNvSpPr/>
          <p:nvPr/>
        </p:nvSpPr>
        <p:spPr>
          <a:xfrm>
            <a:off x="590550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C4A3DDD-653B-466E-A9CD-57FBB9957296}"/>
              </a:ext>
            </a:extLst>
          </p:cNvPr>
          <p:cNvSpPr/>
          <p:nvPr/>
        </p:nvSpPr>
        <p:spPr>
          <a:xfrm rot="5400000">
            <a:off x="-12382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88270D-25D6-4EC9-AA9C-74363CAD00B1}"/>
              </a:ext>
            </a:extLst>
          </p:cNvPr>
          <p:cNvSpPr/>
          <p:nvPr/>
        </p:nvSpPr>
        <p:spPr>
          <a:xfrm rot="5400000">
            <a:off x="-3238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CEC4D62-30A1-4D70-A32C-FB8B74F602C5}"/>
              </a:ext>
            </a:extLst>
          </p:cNvPr>
          <p:cNvSpPr/>
          <p:nvPr/>
        </p:nvSpPr>
        <p:spPr>
          <a:xfrm rot="5400000">
            <a:off x="5905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68C21C9-9B85-4CE5-8EA9-0E19FA01D4D1}"/>
              </a:ext>
            </a:extLst>
          </p:cNvPr>
          <p:cNvSpPr/>
          <p:nvPr/>
        </p:nvSpPr>
        <p:spPr>
          <a:xfrm rot="5400000">
            <a:off x="15049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269CDF9-9047-484F-A5AA-E718AB293BAC}"/>
              </a:ext>
            </a:extLst>
          </p:cNvPr>
          <p:cNvSpPr/>
          <p:nvPr/>
        </p:nvSpPr>
        <p:spPr>
          <a:xfrm rot="5400000">
            <a:off x="24193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AE9CF70-E1A8-4169-B6DC-7FD380720EB9}"/>
              </a:ext>
            </a:extLst>
          </p:cNvPr>
          <p:cNvSpPr/>
          <p:nvPr/>
        </p:nvSpPr>
        <p:spPr>
          <a:xfrm>
            <a:off x="590550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EE3A37-E266-4E44-B3AC-67CEB57CDC19}"/>
              </a:ext>
            </a:extLst>
          </p:cNvPr>
          <p:cNvSpPr txBox="1"/>
          <p:nvPr/>
        </p:nvSpPr>
        <p:spPr>
          <a:xfrm>
            <a:off x="590550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 err="1">
                <a:latin typeface="Blackadder ITC" panose="04020505051007020D02" pitchFamily="82" charset="0"/>
              </a:rPr>
              <a:t>Frog</a:t>
            </a:r>
            <a:endParaRPr lang="it-IT" sz="5000" b="1" dirty="0">
              <a:latin typeface="Blackadder ITC" panose="04020505051007020D02" pitchFamily="8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AAFF633-0442-405A-AD5A-937CFA97D90B}"/>
              </a:ext>
            </a:extLst>
          </p:cNvPr>
          <p:cNvSpPr/>
          <p:nvPr/>
        </p:nvSpPr>
        <p:spPr>
          <a:xfrm>
            <a:off x="2442210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60450A6-EFCC-4576-B8DC-02187398E8F8}"/>
              </a:ext>
            </a:extLst>
          </p:cNvPr>
          <p:cNvSpPr/>
          <p:nvPr/>
        </p:nvSpPr>
        <p:spPr>
          <a:xfrm>
            <a:off x="1527809" y="14957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81AA82E-C9EF-4872-B1E5-C0B1F7CB0774}"/>
              </a:ext>
            </a:extLst>
          </p:cNvPr>
          <p:cNvSpPr/>
          <p:nvPr/>
        </p:nvSpPr>
        <p:spPr>
          <a:xfrm>
            <a:off x="11022330" y="933807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7CBED5E-D5E9-4AA1-B0E8-E51EA93AEBDC}"/>
              </a:ext>
            </a:extLst>
          </p:cNvPr>
          <p:cNvSpPr/>
          <p:nvPr/>
        </p:nvSpPr>
        <p:spPr>
          <a:xfrm>
            <a:off x="6076949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167231-56ED-47C6-A88C-8A1435DB6C3B}"/>
              </a:ext>
            </a:extLst>
          </p:cNvPr>
          <p:cNvSpPr/>
          <p:nvPr/>
        </p:nvSpPr>
        <p:spPr>
          <a:xfrm>
            <a:off x="6076949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28211EB-6997-4B23-9A13-EC52858D0A6A}"/>
              </a:ext>
            </a:extLst>
          </p:cNvPr>
          <p:cNvSpPr/>
          <p:nvPr/>
        </p:nvSpPr>
        <p:spPr>
          <a:xfrm>
            <a:off x="6076949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90D70C1-8A06-467B-A99F-F94E51815392}"/>
              </a:ext>
            </a:extLst>
          </p:cNvPr>
          <p:cNvSpPr/>
          <p:nvPr/>
        </p:nvSpPr>
        <p:spPr>
          <a:xfrm>
            <a:off x="6076949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E979AB5-48F7-4154-B3E9-E74BC42666BB}"/>
              </a:ext>
            </a:extLst>
          </p:cNvPr>
          <p:cNvSpPr/>
          <p:nvPr/>
        </p:nvSpPr>
        <p:spPr>
          <a:xfrm>
            <a:off x="6076949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ACB3AF6-3D86-4640-B071-5B94CD56FC1A}"/>
              </a:ext>
            </a:extLst>
          </p:cNvPr>
          <p:cNvSpPr/>
          <p:nvPr/>
        </p:nvSpPr>
        <p:spPr>
          <a:xfrm rot="5400000">
            <a:off x="42481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B0F3BCE-EF39-4D76-8849-256919EE3B58}"/>
              </a:ext>
            </a:extLst>
          </p:cNvPr>
          <p:cNvSpPr/>
          <p:nvPr/>
        </p:nvSpPr>
        <p:spPr>
          <a:xfrm rot="5400000">
            <a:off x="51625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3D8A48B-CB9B-4FEE-B53F-607F271DED54}"/>
              </a:ext>
            </a:extLst>
          </p:cNvPr>
          <p:cNvSpPr/>
          <p:nvPr/>
        </p:nvSpPr>
        <p:spPr>
          <a:xfrm rot="5400000">
            <a:off x="60769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E036CEF-1100-47A7-B65A-AF61A8BB646B}"/>
              </a:ext>
            </a:extLst>
          </p:cNvPr>
          <p:cNvSpPr/>
          <p:nvPr/>
        </p:nvSpPr>
        <p:spPr>
          <a:xfrm rot="5400000">
            <a:off x="69913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A9B99E4-C219-44DD-B097-F7DC33E49FE5}"/>
              </a:ext>
            </a:extLst>
          </p:cNvPr>
          <p:cNvSpPr/>
          <p:nvPr/>
        </p:nvSpPr>
        <p:spPr>
          <a:xfrm rot="5400000">
            <a:off x="79057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121E858-995F-4313-B8CA-0661F373D503}"/>
              </a:ext>
            </a:extLst>
          </p:cNvPr>
          <p:cNvSpPr/>
          <p:nvPr/>
        </p:nvSpPr>
        <p:spPr>
          <a:xfrm>
            <a:off x="6076949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F0A76FB-4E3B-45CB-9FF6-27D512DC1E3C}"/>
              </a:ext>
            </a:extLst>
          </p:cNvPr>
          <p:cNvSpPr txBox="1"/>
          <p:nvPr/>
        </p:nvSpPr>
        <p:spPr>
          <a:xfrm>
            <a:off x="6076949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 err="1">
                <a:latin typeface="Blackadder ITC" panose="04020505051007020D02" pitchFamily="82" charset="0"/>
              </a:rPr>
              <a:t>Rabbit</a:t>
            </a:r>
            <a:endParaRPr lang="it-IT" sz="5000" b="1" dirty="0">
              <a:latin typeface="Blackadder ITC" panose="04020505051007020D02" pitchFamily="82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A201D59-6469-49AF-9301-91C6BF959849}"/>
              </a:ext>
            </a:extLst>
          </p:cNvPr>
          <p:cNvSpPr/>
          <p:nvPr/>
        </p:nvSpPr>
        <p:spPr>
          <a:xfrm>
            <a:off x="7928609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18E1AA38-1B67-4FAD-B969-3341692AD6A9}"/>
              </a:ext>
            </a:extLst>
          </p:cNvPr>
          <p:cNvSpPr/>
          <p:nvPr/>
        </p:nvSpPr>
        <p:spPr>
          <a:xfrm>
            <a:off x="7014209" y="3331107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C215E5B-ECFE-4D8B-9238-696DCA919C66}"/>
              </a:ext>
            </a:extLst>
          </p:cNvPr>
          <p:cNvSpPr/>
          <p:nvPr/>
        </p:nvSpPr>
        <p:spPr>
          <a:xfrm>
            <a:off x="613410" y="24101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7688A83-58F5-4551-AD04-E79122AAC7DD}"/>
              </a:ext>
            </a:extLst>
          </p:cNvPr>
          <p:cNvSpPr/>
          <p:nvPr/>
        </p:nvSpPr>
        <p:spPr>
          <a:xfrm>
            <a:off x="8844912" y="14957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584B413F-D5AD-4695-BF8A-E1B3A4D19A0A}"/>
              </a:ext>
            </a:extLst>
          </p:cNvPr>
          <p:cNvSpPr/>
          <p:nvPr/>
        </p:nvSpPr>
        <p:spPr>
          <a:xfrm>
            <a:off x="9757409" y="24101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D334384-8AE3-44FC-957E-54463E7A6DFA}"/>
              </a:ext>
            </a:extLst>
          </p:cNvPr>
          <p:cNvSpPr/>
          <p:nvPr/>
        </p:nvSpPr>
        <p:spPr>
          <a:xfrm>
            <a:off x="3356610" y="3334548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675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44153BC-6DCD-46FA-BCC7-02B1112EDFAE}"/>
              </a:ext>
            </a:extLst>
          </p:cNvPr>
          <p:cNvSpPr/>
          <p:nvPr/>
        </p:nvSpPr>
        <p:spPr>
          <a:xfrm>
            <a:off x="590550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A08D06E-4ECD-4343-B7CD-AD8A683AE604}"/>
              </a:ext>
            </a:extLst>
          </p:cNvPr>
          <p:cNvSpPr/>
          <p:nvPr/>
        </p:nvSpPr>
        <p:spPr>
          <a:xfrm>
            <a:off x="590550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D77478-A7F0-4C47-9C29-5FCD476CB562}"/>
              </a:ext>
            </a:extLst>
          </p:cNvPr>
          <p:cNvSpPr/>
          <p:nvPr/>
        </p:nvSpPr>
        <p:spPr>
          <a:xfrm>
            <a:off x="590550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D141CEF-9112-4F9A-805D-8CBFD82AAAC6}"/>
              </a:ext>
            </a:extLst>
          </p:cNvPr>
          <p:cNvSpPr/>
          <p:nvPr/>
        </p:nvSpPr>
        <p:spPr>
          <a:xfrm>
            <a:off x="590550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D3F2261-BE47-4F1A-8B33-178A9029D992}"/>
              </a:ext>
            </a:extLst>
          </p:cNvPr>
          <p:cNvSpPr/>
          <p:nvPr/>
        </p:nvSpPr>
        <p:spPr>
          <a:xfrm>
            <a:off x="590550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C4A3DDD-653B-466E-A9CD-57FBB9957296}"/>
              </a:ext>
            </a:extLst>
          </p:cNvPr>
          <p:cNvSpPr/>
          <p:nvPr/>
        </p:nvSpPr>
        <p:spPr>
          <a:xfrm rot="5400000">
            <a:off x="-12382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88270D-25D6-4EC9-AA9C-74363CAD00B1}"/>
              </a:ext>
            </a:extLst>
          </p:cNvPr>
          <p:cNvSpPr/>
          <p:nvPr/>
        </p:nvSpPr>
        <p:spPr>
          <a:xfrm rot="5400000">
            <a:off x="-3238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CEC4D62-30A1-4D70-A32C-FB8B74F602C5}"/>
              </a:ext>
            </a:extLst>
          </p:cNvPr>
          <p:cNvSpPr/>
          <p:nvPr/>
        </p:nvSpPr>
        <p:spPr>
          <a:xfrm rot="5400000">
            <a:off x="5905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68C21C9-9B85-4CE5-8EA9-0E19FA01D4D1}"/>
              </a:ext>
            </a:extLst>
          </p:cNvPr>
          <p:cNvSpPr/>
          <p:nvPr/>
        </p:nvSpPr>
        <p:spPr>
          <a:xfrm rot="5400000">
            <a:off x="15049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269CDF9-9047-484F-A5AA-E718AB293BAC}"/>
              </a:ext>
            </a:extLst>
          </p:cNvPr>
          <p:cNvSpPr/>
          <p:nvPr/>
        </p:nvSpPr>
        <p:spPr>
          <a:xfrm rot="5400000">
            <a:off x="24193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AE9CF70-E1A8-4169-B6DC-7FD380720EB9}"/>
              </a:ext>
            </a:extLst>
          </p:cNvPr>
          <p:cNvSpPr/>
          <p:nvPr/>
        </p:nvSpPr>
        <p:spPr>
          <a:xfrm>
            <a:off x="590550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EE3A37-E266-4E44-B3AC-67CEB57CDC19}"/>
              </a:ext>
            </a:extLst>
          </p:cNvPr>
          <p:cNvSpPr txBox="1"/>
          <p:nvPr/>
        </p:nvSpPr>
        <p:spPr>
          <a:xfrm>
            <a:off x="590550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 err="1">
                <a:latin typeface="Blackadder ITC" panose="04020505051007020D02" pitchFamily="82" charset="0"/>
              </a:rPr>
              <a:t>Crab</a:t>
            </a:r>
            <a:endParaRPr lang="it-IT" sz="5000" b="1" dirty="0">
              <a:latin typeface="Blackadder ITC" panose="04020505051007020D02" pitchFamily="8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AAFF633-0442-405A-AD5A-937CFA97D90B}"/>
              </a:ext>
            </a:extLst>
          </p:cNvPr>
          <p:cNvSpPr/>
          <p:nvPr/>
        </p:nvSpPr>
        <p:spPr>
          <a:xfrm>
            <a:off x="2442210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60450A6-EFCC-4576-B8DC-02187398E8F8}"/>
              </a:ext>
            </a:extLst>
          </p:cNvPr>
          <p:cNvSpPr/>
          <p:nvPr/>
        </p:nvSpPr>
        <p:spPr>
          <a:xfrm>
            <a:off x="2440307" y="14957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7CBED5E-D5E9-4AA1-B0E8-E51EA93AEBDC}"/>
              </a:ext>
            </a:extLst>
          </p:cNvPr>
          <p:cNvSpPr/>
          <p:nvPr/>
        </p:nvSpPr>
        <p:spPr>
          <a:xfrm>
            <a:off x="6076949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167231-56ED-47C6-A88C-8A1435DB6C3B}"/>
              </a:ext>
            </a:extLst>
          </p:cNvPr>
          <p:cNvSpPr/>
          <p:nvPr/>
        </p:nvSpPr>
        <p:spPr>
          <a:xfrm>
            <a:off x="6076949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28211EB-6997-4B23-9A13-EC52858D0A6A}"/>
              </a:ext>
            </a:extLst>
          </p:cNvPr>
          <p:cNvSpPr/>
          <p:nvPr/>
        </p:nvSpPr>
        <p:spPr>
          <a:xfrm>
            <a:off x="6076949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90D70C1-8A06-467B-A99F-F94E51815392}"/>
              </a:ext>
            </a:extLst>
          </p:cNvPr>
          <p:cNvSpPr/>
          <p:nvPr/>
        </p:nvSpPr>
        <p:spPr>
          <a:xfrm>
            <a:off x="6076949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E979AB5-48F7-4154-B3E9-E74BC42666BB}"/>
              </a:ext>
            </a:extLst>
          </p:cNvPr>
          <p:cNvSpPr/>
          <p:nvPr/>
        </p:nvSpPr>
        <p:spPr>
          <a:xfrm>
            <a:off x="6076949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ACB3AF6-3D86-4640-B071-5B94CD56FC1A}"/>
              </a:ext>
            </a:extLst>
          </p:cNvPr>
          <p:cNvSpPr/>
          <p:nvPr/>
        </p:nvSpPr>
        <p:spPr>
          <a:xfrm rot="5400000">
            <a:off x="42481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B0F3BCE-EF39-4D76-8849-256919EE3B58}"/>
              </a:ext>
            </a:extLst>
          </p:cNvPr>
          <p:cNvSpPr/>
          <p:nvPr/>
        </p:nvSpPr>
        <p:spPr>
          <a:xfrm rot="5400000">
            <a:off x="51625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3D8A48B-CB9B-4FEE-B53F-607F271DED54}"/>
              </a:ext>
            </a:extLst>
          </p:cNvPr>
          <p:cNvSpPr/>
          <p:nvPr/>
        </p:nvSpPr>
        <p:spPr>
          <a:xfrm rot="5400000">
            <a:off x="60769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E036CEF-1100-47A7-B65A-AF61A8BB646B}"/>
              </a:ext>
            </a:extLst>
          </p:cNvPr>
          <p:cNvSpPr/>
          <p:nvPr/>
        </p:nvSpPr>
        <p:spPr>
          <a:xfrm rot="5400000">
            <a:off x="69913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A9B99E4-C219-44DD-B097-F7DC33E49FE5}"/>
              </a:ext>
            </a:extLst>
          </p:cNvPr>
          <p:cNvSpPr/>
          <p:nvPr/>
        </p:nvSpPr>
        <p:spPr>
          <a:xfrm rot="5400000">
            <a:off x="79057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121E858-995F-4313-B8CA-0661F373D503}"/>
              </a:ext>
            </a:extLst>
          </p:cNvPr>
          <p:cNvSpPr/>
          <p:nvPr/>
        </p:nvSpPr>
        <p:spPr>
          <a:xfrm>
            <a:off x="6076949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F0A76FB-4E3B-45CB-9FF6-27D512DC1E3C}"/>
              </a:ext>
            </a:extLst>
          </p:cNvPr>
          <p:cNvSpPr txBox="1"/>
          <p:nvPr/>
        </p:nvSpPr>
        <p:spPr>
          <a:xfrm>
            <a:off x="6076949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 err="1">
                <a:latin typeface="Blackadder ITC" panose="04020505051007020D02" pitchFamily="82" charset="0"/>
              </a:rPr>
              <a:t>Elephant</a:t>
            </a:r>
            <a:endParaRPr lang="it-IT" sz="5000" b="1" dirty="0">
              <a:latin typeface="Blackadder ITC" panose="04020505051007020D02" pitchFamily="82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A201D59-6469-49AF-9301-91C6BF959849}"/>
              </a:ext>
            </a:extLst>
          </p:cNvPr>
          <p:cNvSpPr/>
          <p:nvPr/>
        </p:nvSpPr>
        <p:spPr>
          <a:xfrm>
            <a:off x="7928609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18E1AA38-1B67-4FAD-B969-3341692AD6A9}"/>
              </a:ext>
            </a:extLst>
          </p:cNvPr>
          <p:cNvSpPr/>
          <p:nvPr/>
        </p:nvSpPr>
        <p:spPr>
          <a:xfrm>
            <a:off x="7012306" y="24101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C215E5B-ECFE-4D8B-9238-696DCA919C66}"/>
              </a:ext>
            </a:extLst>
          </p:cNvPr>
          <p:cNvSpPr/>
          <p:nvPr/>
        </p:nvSpPr>
        <p:spPr>
          <a:xfrm>
            <a:off x="613410" y="24101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7688A83-58F5-4551-AD04-E79122AAC7DD}"/>
              </a:ext>
            </a:extLst>
          </p:cNvPr>
          <p:cNvSpPr/>
          <p:nvPr/>
        </p:nvSpPr>
        <p:spPr>
          <a:xfrm>
            <a:off x="7010399" y="14957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584B413F-D5AD-4695-BF8A-E1B3A4D19A0A}"/>
              </a:ext>
            </a:extLst>
          </p:cNvPr>
          <p:cNvSpPr/>
          <p:nvPr/>
        </p:nvSpPr>
        <p:spPr>
          <a:xfrm>
            <a:off x="8843009" y="2416707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D334384-8AE3-44FC-957E-54463E7A6DFA}"/>
              </a:ext>
            </a:extLst>
          </p:cNvPr>
          <p:cNvSpPr/>
          <p:nvPr/>
        </p:nvSpPr>
        <p:spPr>
          <a:xfrm>
            <a:off x="4269107" y="24101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81AA82E-C9EF-4872-B1E5-C0B1F7CB0774}"/>
              </a:ext>
            </a:extLst>
          </p:cNvPr>
          <p:cNvSpPr/>
          <p:nvPr/>
        </p:nvSpPr>
        <p:spPr>
          <a:xfrm>
            <a:off x="8843009" y="14957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665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44153BC-6DCD-46FA-BCC7-02B1112EDFAE}"/>
              </a:ext>
            </a:extLst>
          </p:cNvPr>
          <p:cNvSpPr/>
          <p:nvPr/>
        </p:nvSpPr>
        <p:spPr>
          <a:xfrm>
            <a:off x="590550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A08D06E-4ECD-4343-B7CD-AD8A683AE604}"/>
              </a:ext>
            </a:extLst>
          </p:cNvPr>
          <p:cNvSpPr/>
          <p:nvPr/>
        </p:nvSpPr>
        <p:spPr>
          <a:xfrm>
            <a:off x="590550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D77478-A7F0-4C47-9C29-5FCD476CB562}"/>
              </a:ext>
            </a:extLst>
          </p:cNvPr>
          <p:cNvSpPr/>
          <p:nvPr/>
        </p:nvSpPr>
        <p:spPr>
          <a:xfrm>
            <a:off x="590550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D141CEF-9112-4F9A-805D-8CBFD82AAAC6}"/>
              </a:ext>
            </a:extLst>
          </p:cNvPr>
          <p:cNvSpPr/>
          <p:nvPr/>
        </p:nvSpPr>
        <p:spPr>
          <a:xfrm>
            <a:off x="590550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D3F2261-BE47-4F1A-8B33-178A9029D992}"/>
              </a:ext>
            </a:extLst>
          </p:cNvPr>
          <p:cNvSpPr/>
          <p:nvPr/>
        </p:nvSpPr>
        <p:spPr>
          <a:xfrm>
            <a:off x="590550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C4A3DDD-653B-466E-A9CD-57FBB9957296}"/>
              </a:ext>
            </a:extLst>
          </p:cNvPr>
          <p:cNvSpPr/>
          <p:nvPr/>
        </p:nvSpPr>
        <p:spPr>
          <a:xfrm rot="5400000">
            <a:off x="-12382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88270D-25D6-4EC9-AA9C-74363CAD00B1}"/>
              </a:ext>
            </a:extLst>
          </p:cNvPr>
          <p:cNvSpPr/>
          <p:nvPr/>
        </p:nvSpPr>
        <p:spPr>
          <a:xfrm rot="5400000">
            <a:off x="-3238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CEC4D62-30A1-4D70-A32C-FB8B74F602C5}"/>
              </a:ext>
            </a:extLst>
          </p:cNvPr>
          <p:cNvSpPr/>
          <p:nvPr/>
        </p:nvSpPr>
        <p:spPr>
          <a:xfrm rot="5400000">
            <a:off x="5905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68C21C9-9B85-4CE5-8EA9-0E19FA01D4D1}"/>
              </a:ext>
            </a:extLst>
          </p:cNvPr>
          <p:cNvSpPr/>
          <p:nvPr/>
        </p:nvSpPr>
        <p:spPr>
          <a:xfrm rot="5400000">
            <a:off x="15049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269CDF9-9047-484F-A5AA-E718AB293BAC}"/>
              </a:ext>
            </a:extLst>
          </p:cNvPr>
          <p:cNvSpPr/>
          <p:nvPr/>
        </p:nvSpPr>
        <p:spPr>
          <a:xfrm rot="5400000">
            <a:off x="24193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AE9CF70-E1A8-4169-B6DC-7FD380720EB9}"/>
              </a:ext>
            </a:extLst>
          </p:cNvPr>
          <p:cNvSpPr/>
          <p:nvPr/>
        </p:nvSpPr>
        <p:spPr>
          <a:xfrm>
            <a:off x="590550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EE3A37-E266-4E44-B3AC-67CEB57CDC19}"/>
              </a:ext>
            </a:extLst>
          </p:cNvPr>
          <p:cNvSpPr txBox="1"/>
          <p:nvPr/>
        </p:nvSpPr>
        <p:spPr>
          <a:xfrm>
            <a:off x="590550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 err="1">
                <a:latin typeface="Blackadder ITC" panose="04020505051007020D02" pitchFamily="82" charset="0"/>
              </a:rPr>
              <a:t>Goose</a:t>
            </a:r>
            <a:endParaRPr lang="it-IT" sz="5000" b="1" dirty="0">
              <a:latin typeface="Blackadder ITC" panose="04020505051007020D02" pitchFamily="8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AAFF633-0442-405A-AD5A-937CFA97D90B}"/>
              </a:ext>
            </a:extLst>
          </p:cNvPr>
          <p:cNvSpPr/>
          <p:nvPr/>
        </p:nvSpPr>
        <p:spPr>
          <a:xfrm>
            <a:off x="2442210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60450A6-EFCC-4576-B8DC-02187398E8F8}"/>
              </a:ext>
            </a:extLst>
          </p:cNvPr>
          <p:cNvSpPr/>
          <p:nvPr/>
        </p:nvSpPr>
        <p:spPr>
          <a:xfrm>
            <a:off x="1527811" y="2417088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7CBED5E-D5E9-4AA1-B0E8-E51EA93AEBDC}"/>
              </a:ext>
            </a:extLst>
          </p:cNvPr>
          <p:cNvSpPr/>
          <p:nvPr/>
        </p:nvSpPr>
        <p:spPr>
          <a:xfrm>
            <a:off x="6076949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167231-56ED-47C6-A88C-8A1435DB6C3B}"/>
              </a:ext>
            </a:extLst>
          </p:cNvPr>
          <p:cNvSpPr/>
          <p:nvPr/>
        </p:nvSpPr>
        <p:spPr>
          <a:xfrm>
            <a:off x="6076949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28211EB-6997-4B23-9A13-EC52858D0A6A}"/>
              </a:ext>
            </a:extLst>
          </p:cNvPr>
          <p:cNvSpPr/>
          <p:nvPr/>
        </p:nvSpPr>
        <p:spPr>
          <a:xfrm>
            <a:off x="6076949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90D70C1-8A06-467B-A99F-F94E51815392}"/>
              </a:ext>
            </a:extLst>
          </p:cNvPr>
          <p:cNvSpPr/>
          <p:nvPr/>
        </p:nvSpPr>
        <p:spPr>
          <a:xfrm>
            <a:off x="6076949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E979AB5-48F7-4154-B3E9-E74BC42666BB}"/>
              </a:ext>
            </a:extLst>
          </p:cNvPr>
          <p:cNvSpPr/>
          <p:nvPr/>
        </p:nvSpPr>
        <p:spPr>
          <a:xfrm>
            <a:off x="6076949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ACB3AF6-3D86-4640-B071-5B94CD56FC1A}"/>
              </a:ext>
            </a:extLst>
          </p:cNvPr>
          <p:cNvSpPr/>
          <p:nvPr/>
        </p:nvSpPr>
        <p:spPr>
          <a:xfrm rot="5400000">
            <a:off x="42481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B0F3BCE-EF39-4D76-8849-256919EE3B58}"/>
              </a:ext>
            </a:extLst>
          </p:cNvPr>
          <p:cNvSpPr/>
          <p:nvPr/>
        </p:nvSpPr>
        <p:spPr>
          <a:xfrm rot="5400000">
            <a:off x="51625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3D8A48B-CB9B-4FEE-B53F-607F271DED54}"/>
              </a:ext>
            </a:extLst>
          </p:cNvPr>
          <p:cNvSpPr/>
          <p:nvPr/>
        </p:nvSpPr>
        <p:spPr>
          <a:xfrm rot="5400000">
            <a:off x="60769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E036CEF-1100-47A7-B65A-AF61A8BB646B}"/>
              </a:ext>
            </a:extLst>
          </p:cNvPr>
          <p:cNvSpPr/>
          <p:nvPr/>
        </p:nvSpPr>
        <p:spPr>
          <a:xfrm rot="5400000">
            <a:off x="69913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A9B99E4-C219-44DD-B097-F7DC33E49FE5}"/>
              </a:ext>
            </a:extLst>
          </p:cNvPr>
          <p:cNvSpPr/>
          <p:nvPr/>
        </p:nvSpPr>
        <p:spPr>
          <a:xfrm rot="5400000">
            <a:off x="79057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121E858-995F-4313-B8CA-0661F373D503}"/>
              </a:ext>
            </a:extLst>
          </p:cNvPr>
          <p:cNvSpPr/>
          <p:nvPr/>
        </p:nvSpPr>
        <p:spPr>
          <a:xfrm>
            <a:off x="6076949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F0A76FB-4E3B-45CB-9FF6-27D512DC1E3C}"/>
              </a:ext>
            </a:extLst>
          </p:cNvPr>
          <p:cNvSpPr txBox="1"/>
          <p:nvPr/>
        </p:nvSpPr>
        <p:spPr>
          <a:xfrm>
            <a:off x="6076949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 err="1">
                <a:latin typeface="Blackadder ITC" panose="04020505051007020D02" pitchFamily="82" charset="0"/>
              </a:rPr>
              <a:t>Rooster</a:t>
            </a:r>
            <a:endParaRPr lang="it-IT" sz="5000" b="1" dirty="0">
              <a:latin typeface="Blackadder ITC" panose="04020505051007020D02" pitchFamily="82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A201D59-6469-49AF-9301-91C6BF959849}"/>
              </a:ext>
            </a:extLst>
          </p:cNvPr>
          <p:cNvSpPr/>
          <p:nvPr/>
        </p:nvSpPr>
        <p:spPr>
          <a:xfrm>
            <a:off x="7928609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18E1AA38-1B67-4FAD-B969-3341692AD6A9}"/>
              </a:ext>
            </a:extLst>
          </p:cNvPr>
          <p:cNvSpPr/>
          <p:nvPr/>
        </p:nvSpPr>
        <p:spPr>
          <a:xfrm>
            <a:off x="7012306" y="24101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C215E5B-ECFE-4D8B-9238-696DCA919C66}"/>
              </a:ext>
            </a:extLst>
          </p:cNvPr>
          <p:cNvSpPr/>
          <p:nvPr/>
        </p:nvSpPr>
        <p:spPr>
          <a:xfrm>
            <a:off x="1524000" y="1502688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7688A83-58F5-4551-AD04-E79122AAC7DD}"/>
              </a:ext>
            </a:extLst>
          </p:cNvPr>
          <p:cNvSpPr/>
          <p:nvPr/>
        </p:nvSpPr>
        <p:spPr>
          <a:xfrm>
            <a:off x="7012306" y="33245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584B413F-D5AD-4695-BF8A-E1B3A4D19A0A}"/>
              </a:ext>
            </a:extLst>
          </p:cNvPr>
          <p:cNvSpPr/>
          <p:nvPr/>
        </p:nvSpPr>
        <p:spPr>
          <a:xfrm>
            <a:off x="8843009" y="2416707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D334384-8AE3-44FC-957E-54463E7A6DFA}"/>
              </a:ext>
            </a:extLst>
          </p:cNvPr>
          <p:cNvSpPr/>
          <p:nvPr/>
        </p:nvSpPr>
        <p:spPr>
          <a:xfrm>
            <a:off x="3354707" y="2410563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81AA82E-C9EF-4872-B1E5-C0B1F7CB0774}"/>
              </a:ext>
            </a:extLst>
          </p:cNvPr>
          <p:cNvSpPr/>
          <p:nvPr/>
        </p:nvSpPr>
        <p:spPr>
          <a:xfrm>
            <a:off x="8843009" y="14957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79F52E4D-63B7-4489-B53B-DB7A8942AB3A}"/>
              </a:ext>
            </a:extLst>
          </p:cNvPr>
          <p:cNvSpPr/>
          <p:nvPr/>
        </p:nvSpPr>
        <p:spPr>
          <a:xfrm>
            <a:off x="3354707" y="3328035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305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44153BC-6DCD-46FA-BCC7-02B1112EDFAE}"/>
              </a:ext>
            </a:extLst>
          </p:cNvPr>
          <p:cNvSpPr/>
          <p:nvPr/>
        </p:nvSpPr>
        <p:spPr>
          <a:xfrm>
            <a:off x="590550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A08D06E-4ECD-4343-B7CD-AD8A683AE604}"/>
              </a:ext>
            </a:extLst>
          </p:cNvPr>
          <p:cNvSpPr/>
          <p:nvPr/>
        </p:nvSpPr>
        <p:spPr>
          <a:xfrm>
            <a:off x="590550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D77478-A7F0-4C47-9C29-5FCD476CB562}"/>
              </a:ext>
            </a:extLst>
          </p:cNvPr>
          <p:cNvSpPr/>
          <p:nvPr/>
        </p:nvSpPr>
        <p:spPr>
          <a:xfrm>
            <a:off x="590550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D141CEF-9112-4F9A-805D-8CBFD82AAAC6}"/>
              </a:ext>
            </a:extLst>
          </p:cNvPr>
          <p:cNvSpPr/>
          <p:nvPr/>
        </p:nvSpPr>
        <p:spPr>
          <a:xfrm>
            <a:off x="590550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D3F2261-BE47-4F1A-8B33-178A9029D992}"/>
              </a:ext>
            </a:extLst>
          </p:cNvPr>
          <p:cNvSpPr/>
          <p:nvPr/>
        </p:nvSpPr>
        <p:spPr>
          <a:xfrm>
            <a:off x="590550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C4A3DDD-653B-466E-A9CD-57FBB9957296}"/>
              </a:ext>
            </a:extLst>
          </p:cNvPr>
          <p:cNvSpPr/>
          <p:nvPr/>
        </p:nvSpPr>
        <p:spPr>
          <a:xfrm rot="5400000">
            <a:off x="-12382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88270D-25D6-4EC9-AA9C-74363CAD00B1}"/>
              </a:ext>
            </a:extLst>
          </p:cNvPr>
          <p:cNvSpPr/>
          <p:nvPr/>
        </p:nvSpPr>
        <p:spPr>
          <a:xfrm rot="5400000">
            <a:off x="-3238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CEC4D62-30A1-4D70-A32C-FB8B74F602C5}"/>
              </a:ext>
            </a:extLst>
          </p:cNvPr>
          <p:cNvSpPr/>
          <p:nvPr/>
        </p:nvSpPr>
        <p:spPr>
          <a:xfrm rot="5400000">
            <a:off x="5905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68C21C9-9B85-4CE5-8EA9-0E19FA01D4D1}"/>
              </a:ext>
            </a:extLst>
          </p:cNvPr>
          <p:cNvSpPr/>
          <p:nvPr/>
        </p:nvSpPr>
        <p:spPr>
          <a:xfrm rot="5400000">
            <a:off x="15049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269CDF9-9047-484F-A5AA-E718AB293BAC}"/>
              </a:ext>
            </a:extLst>
          </p:cNvPr>
          <p:cNvSpPr/>
          <p:nvPr/>
        </p:nvSpPr>
        <p:spPr>
          <a:xfrm rot="5400000">
            <a:off x="24193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AE9CF70-E1A8-4169-B6DC-7FD380720EB9}"/>
              </a:ext>
            </a:extLst>
          </p:cNvPr>
          <p:cNvSpPr/>
          <p:nvPr/>
        </p:nvSpPr>
        <p:spPr>
          <a:xfrm>
            <a:off x="590550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EE3A37-E266-4E44-B3AC-67CEB57CDC19}"/>
              </a:ext>
            </a:extLst>
          </p:cNvPr>
          <p:cNvSpPr txBox="1"/>
          <p:nvPr/>
        </p:nvSpPr>
        <p:spPr>
          <a:xfrm>
            <a:off x="590550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 err="1">
                <a:latin typeface="Blackadder ITC" panose="04020505051007020D02" pitchFamily="82" charset="0"/>
              </a:rPr>
              <a:t>Monkey</a:t>
            </a:r>
            <a:endParaRPr lang="it-IT" sz="5000" b="1" dirty="0">
              <a:latin typeface="Blackadder ITC" panose="04020505051007020D02" pitchFamily="8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AAFF633-0442-405A-AD5A-937CFA97D90B}"/>
              </a:ext>
            </a:extLst>
          </p:cNvPr>
          <p:cNvSpPr/>
          <p:nvPr/>
        </p:nvSpPr>
        <p:spPr>
          <a:xfrm>
            <a:off x="2442210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60450A6-EFCC-4576-B8DC-02187398E8F8}"/>
              </a:ext>
            </a:extLst>
          </p:cNvPr>
          <p:cNvSpPr/>
          <p:nvPr/>
        </p:nvSpPr>
        <p:spPr>
          <a:xfrm>
            <a:off x="1524000" y="33245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7CBED5E-D5E9-4AA1-B0E8-E51EA93AEBDC}"/>
              </a:ext>
            </a:extLst>
          </p:cNvPr>
          <p:cNvSpPr/>
          <p:nvPr/>
        </p:nvSpPr>
        <p:spPr>
          <a:xfrm>
            <a:off x="6076949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167231-56ED-47C6-A88C-8A1435DB6C3B}"/>
              </a:ext>
            </a:extLst>
          </p:cNvPr>
          <p:cNvSpPr/>
          <p:nvPr/>
        </p:nvSpPr>
        <p:spPr>
          <a:xfrm>
            <a:off x="6076949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28211EB-6997-4B23-9A13-EC52858D0A6A}"/>
              </a:ext>
            </a:extLst>
          </p:cNvPr>
          <p:cNvSpPr/>
          <p:nvPr/>
        </p:nvSpPr>
        <p:spPr>
          <a:xfrm>
            <a:off x="6076949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90D70C1-8A06-467B-A99F-F94E51815392}"/>
              </a:ext>
            </a:extLst>
          </p:cNvPr>
          <p:cNvSpPr/>
          <p:nvPr/>
        </p:nvSpPr>
        <p:spPr>
          <a:xfrm>
            <a:off x="6076949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E979AB5-48F7-4154-B3E9-E74BC42666BB}"/>
              </a:ext>
            </a:extLst>
          </p:cNvPr>
          <p:cNvSpPr/>
          <p:nvPr/>
        </p:nvSpPr>
        <p:spPr>
          <a:xfrm>
            <a:off x="6076949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ACB3AF6-3D86-4640-B071-5B94CD56FC1A}"/>
              </a:ext>
            </a:extLst>
          </p:cNvPr>
          <p:cNvSpPr/>
          <p:nvPr/>
        </p:nvSpPr>
        <p:spPr>
          <a:xfrm rot="5400000">
            <a:off x="42481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B0F3BCE-EF39-4D76-8849-256919EE3B58}"/>
              </a:ext>
            </a:extLst>
          </p:cNvPr>
          <p:cNvSpPr/>
          <p:nvPr/>
        </p:nvSpPr>
        <p:spPr>
          <a:xfrm rot="5400000">
            <a:off x="51625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3D8A48B-CB9B-4FEE-B53F-607F271DED54}"/>
              </a:ext>
            </a:extLst>
          </p:cNvPr>
          <p:cNvSpPr/>
          <p:nvPr/>
        </p:nvSpPr>
        <p:spPr>
          <a:xfrm rot="5400000">
            <a:off x="60769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E036CEF-1100-47A7-B65A-AF61A8BB646B}"/>
              </a:ext>
            </a:extLst>
          </p:cNvPr>
          <p:cNvSpPr/>
          <p:nvPr/>
        </p:nvSpPr>
        <p:spPr>
          <a:xfrm rot="5400000">
            <a:off x="69913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A9B99E4-C219-44DD-B097-F7DC33E49FE5}"/>
              </a:ext>
            </a:extLst>
          </p:cNvPr>
          <p:cNvSpPr/>
          <p:nvPr/>
        </p:nvSpPr>
        <p:spPr>
          <a:xfrm rot="5400000">
            <a:off x="79057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121E858-995F-4313-B8CA-0661F373D503}"/>
              </a:ext>
            </a:extLst>
          </p:cNvPr>
          <p:cNvSpPr/>
          <p:nvPr/>
        </p:nvSpPr>
        <p:spPr>
          <a:xfrm>
            <a:off x="6076949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F0A76FB-4E3B-45CB-9FF6-27D512DC1E3C}"/>
              </a:ext>
            </a:extLst>
          </p:cNvPr>
          <p:cNvSpPr txBox="1"/>
          <p:nvPr/>
        </p:nvSpPr>
        <p:spPr>
          <a:xfrm>
            <a:off x="6076949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 err="1">
                <a:latin typeface="Blackadder ITC" panose="04020505051007020D02" pitchFamily="82" charset="0"/>
              </a:rPr>
              <a:t>Mantis</a:t>
            </a:r>
            <a:endParaRPr lang="it-IT" sz="5000" b="1" dirty="0">
              <a:latin typeface="Blackadder ITC" panose="04020505051007020D02" pitchFamily="82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A201D59-6469-49AF-9301-91C6BF959849}"/>
              </a:ext>
            </a:extLst>
          </p:cNvPr>
          <p:cNvSpPr/>
          <p:nvPr/>
        </p:nvSpPr>
        <p:spPr>
          <a:xfrm>
            <a:off x="7928609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18E1AA38-1B67-4FAD-B969-3341692AD6A9}"/>
              </a:ext>
            </a:extLst>
          </p:cNvPr>
          <p:cNvSpPr/>
          <p:nvPr/>
        </p:nvSpPr>
        <p:spPr>
          <a:xfrm>
            <a:off x="7012306" y="14957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C215E5B-ECFE-4D8B-9238-696DCA919C66}"/>
              </a:ext>
            </a:extLst>
          </p:cNvPr>
          <p:cNvSpPr/>
          <p:nvPr/>
        </p:nvSpPr>
        <p:spPr>
          <a:xfrm>
            <a:off x="1524000" y="1502688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7688A83-58F5-4551-AD04-E79122AAC7DD}"/>
              </a:ext>
            </a:extLst>
          </p:cNvPr>
          <p:cNvSpPr/>
          <p:nvPr/>
        </p:nvSpPr>
        <p:spPr>
          <a:xfrm>
            <a:off x="7928609" y="33245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584B413F-D5AD-4695-BF8A-E1B3A4D19A0A}"/>
              </a:ext>
            </a:extLst>
          </p:cNvPr>
          <p:cNvSpPr/>
          <p:nvPr/>
        </p:nvSpPr>
        <p:spPr>
          <a:xfrm>
            <a:off x="11414759" y="215953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D334384-8AE3-44FC-957E-54463E7A6DFA}"/>
              </a:ext>
            </a:extLst>
          </p:cNvPr>
          <p:cNvSpPr/>
          <p:nvPr/>
        </p:nvSpPr>
        <p:spPr>
          <a:xfrm>
            <a:off x="3354707" y="14957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81AA82E-C9EF-4872-B1E5-C0B1F7CB0774}"/>
              </a:ext>
            </a:extLst>
          </p:cNvPr>
          <p:cNvSpPr/>
          <p:nvPr/>
        </p:nvSpPr>
        <p:spPr>
          <a:xfrm>
            <a:off x="8843009" y="14957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79F52E4D-63B7-4489-B53B-DB7A8942AB3A}"/>
              </a:ext>
            </a:extLst>
          </p:cNvPr>
          <p:cNvSpPr/>
          <p:nvPr/>
        </p:nvSpPr>
        <p:spPr>
          <a:xfrm>
            <a:off x="3354707" y="3328035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143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44153BC-6DCD-46FA-BCC7-02B1112EDFAE}"/>
              </a:ext>
            </a:extLst>
          </p:cNvPr>
          <p:cNvSpPr/>
          <p:nvPr/>
        </p:nvSpPr>
        <p:spPr>
          <a:xfrm>
            <a:off x="590550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A08D06E-4ECD-4343-B7CD-AD8A683AE604}"/>
              </a:ext>
            </a:extLst>
          </p:cNvPr>
          <p:cNvSpPr/>
          <p:nvPr/>
        </p:nvSpPr>
        <p:spPr>
          <a:xfrm>
            <a:off x="590550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D77478-A7F0-4C47-9C29-5FCD476CB562}"/>
              </a:ext>
            </a:extLst>
          </p:cNvPr>
          <p:cNvSpPr/>
          <p:nvPr/>
        </p:nvSpPr>
        <p:spPr>
          <a:xfrm>
            <a:off x="590550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D141CEF-9112-4F9A-805D-8CBFD82AAAC6}"/>
              </a:ext>
            </a:extLst>
          </p:cNvPr>
          <p:cNvSpPr/>
          <p:nvPr/>
        </p:nvSpPr>
        <p:spPr>
          <a:xfrm>
            <a:off x="590550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D3F2261-BE47-4F1A-8B33-178A9029D992}"/>
              </a:ext>
            </a:extLst>
          </p:cNvPr>
          <p:cNvSpPr/>
          <p:nvPr/>
        </p:nvSpPr>
        <p:spPr>
          <a:xfrm>
            <a:off x="590550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C4A3DDD-653B-466E-A9CD-57FBB9957296}"/>
              </a:ext>
            </a:extLst>
          </p:cNvPr>
          <p:cNvSpPr/>
          <p:nvPr/>
        </p:nvSpPr>
        <p:spPr>
          <a:xfrm rot="5400000">
            <a:off x="-12382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88270D-25D6-4EC9-AA9C-74363CAD00B1}"/>
              </a:ext>
            </a:extLst>
          </p:cNvPr>
          <p:cNvSpPr/>
          <p:nvPr/>
        </p:nvSpPr>
        <p:spPr>
          <a:xfrm rot="5400000">
            <a:off x="-3238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CEC4D62-30A1-4D70-A32C-FB8B74F602C5}"/>
              </a:ext>
            </a:extLst>
          </p:cNvPr>
          <p:cNvSpPr/>
          <p:nvPr/>
        </p:nvSpPr>
        <p:spPr>
          <a:xfrm rot="5400000">
            <a:off x="5905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68C21C9-9B85-4CE5-8EA9-0E19FA01D4D1}"/>
              </a:ext>
            </a:extLst>
          </p:cNvPr>
          <p:cNvSpPr/>
          <p:nvPr/>
        </p:nvSpPr>
        <p:spPr>
          <a:xfrm rot="5400000">
            <a:off x="15049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269CDF9-9047-484F-A5AA-E718AB293BAC}"/>
              </a:ext>
            </a:extLst>
          </p:cNvPr>
          <p:cNvSpPr/>
          <p:nvPr/>
        </p:nvSpPr>
        <p:spPr>
          <a:xfrm rot="5400000">
            <a:off x="24193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AE9CF70-E1A8-4169-B6DC-7FD380720EB9}"/>
              </a:ext>
            </a:extLst>
          </p:cNvPr>
          <p:cNvSpPr/>
          <p:nvPr/>
        </p:nvSpPr>
        <p:spPr>
          <a:xfrm>
            <a:off x="590550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EE3A37-E266-4E44-B3AC-67CEB57CDC19}"/>
              </a:ext>
            </a:extLst>
          </p:cNvPr>
          <p:cNvSpPr txBox="1"/>
          <p:nvPr/>
        </p:nvSpPr>
        <p:spPr>
          <a:xfrm>
            <a:off x="590550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 err="1">
                <a:latin typeface="Blackadder ITC" panose="04020505051007020D02" pitchFamily="82" charset="0"/>
              </a:rPr>
              <a:t>Ox</a:t>
            </a:r>
            <a:endParaRPr lang="it-IT" sz="5000" b="1" dirty="0">
              <a:latin typeface="Blackadder ITC" panose="04020505051007020D02" pitchFamily="8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AAFF633-0442-405A-AD5A-937CFA97D90B}"/>
              </a:ext>
            </a:extLst>
          </p:cNvPr>
          <p:cNvSpPr/>
          <p:nvPr/>
        </p:nvSpPr>
        <p:spPr>
          <a:xfrm>
            <a:off x="2442210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60450A6-EFCC-4576-B8DC-02187398E8F8}"/>
              </a:ext>
            </a:extLst>
          </p:cNvPr>
          <p:cNvSpPr/>
          <p:nvPr/>
        </p:nvSpPr>
        <p:spPr>
          <a:xfrm>
            <a:off x="3356610" y="24101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7CBED5E-D5E9-4AA1-B0E8-E51EA93AEBDC}"/>
              </a:ext>
            </a:extLst>
          </p:cNvPr>
          <p:cNvSpPr/>
          <p:nvPr/>
        </p:nvSpPr>
        <p:spPr>
          <a:xfrm>
            <a:off x="6076949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167231-56ED-47C6-A88C-8A1435DB6C3B}"/>
              </a:ext>
            </a:extLst>
          </p:cNvPr>
          <p:cNvSpPr/>
          <p:nvPr/>
        </p:nvSpPr>
        <p:spPr>
          <a:xfrm>
            <a:off x="6076949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28211EB-6997-4B23-9A13-EC52858D0A6A}"/>
              </a:ext>
            </a:extLst>
          </p:cNvPr>
          <p:cNvSpPr/>
          <p:nvPr/>
        </p:nvSpPr>
        <p:spPr>
          <a:xfrm>
            <a:off x="6076949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90D70C1-8A06-467B-A99F-F94E51815392}"/>
              </a:ext>
            </a:extLst>
          </p:cNvPr>
          <p:cNvSpPr/>
          <p:nvPr/>
        </p:nvSpPr>
        <p:spPr>
          <a:xfrm>
            <a:off x="6076949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E979AB5-48F7-4154-B3E9-E74BC42666BB}"/>
              </a:ext>
            </a:extLst>
          </p:cNvPr>
          <p:cNvSpPr/>
          <p:nvPr/>
        </p:nvSpPr>
        <p:spPr>
          <a:xfrm>
            <a:off x="6076949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ACB3AF6-3D86-4640-B071-5B94CD56FC1A}"/>
              </a:ext>
            </a:extLst>
          </p:cNvPr>
          <p:cNvSpPr/>
          <p:nvPr/>
        </p:nvSpPr>
        <p:spPr>
          <a:xfrm rot="5400000">
            <a:off x="42481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B0F3BCE-EF39-4D76-8849-256919EE3B58}"/>
              </a:ext>
            </a:extLst>
          </p:cNvPr>
          <p:cNvSpPr/>
          <p:nvPr/>
        </p:nvSpPr>
        <p:spPr>
          <a:xfrm rot="5400000">
            <a:off x="51625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3D8A48B-CB9B-4FEE-B53F-607F271DED54}"/>
              </a:ext>
            </a:extLst>
          </p:cNvPr>
          <p:cNvSpPr/>
          <p:nvPr/>
        </p:nvSpPr>
        <p:spPr>
          <a:xfrm rot="5400000">
            <a:off x="60769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E036CEF-1100-47A7-B65A-AF61A8BB646B}"/>
              </a:ext>
            </a:extLst>
          </p:cNvPr>
          <p:cNvSpPr/>
          <p:nvPr/>
        </p:nvSpPr>
        <p:spPr>
          <a:xfrm rot="5400000">
            <a:off x="69913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A9B99E4-C219-44DD-B097-F7DC33E49FE5}"/>
              </a:ext>
            </a:extLst>
          </p:cNvPr>
          <p:cNvSpPr/>
          <p:nvPr/>
        </p:nvSpPr>
        <p:spPr>
          <a:xfrm rot="5400000">
            <a:off x="79057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121E858-995F-4313-B8CA-0661F373D503}"/>
              </a:ext>
            </a:extLst>
          </p:cNvPr>
          <p:cNvSpPr/>
          <p:nvPr/>
        </p:nvSpPr>
        <p:spPr>
          <a:xfrm>
            <a:off x="6076949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F0A76FB-4E3B-45CB-9FF6-27D512DC1E3C}"/>
              </a:ext>
            </a:extLst>
          </p:cNvPr>
          <p:cNvSpPr txBox="1"/>
          <p:nvPr/>
        </p:nvSpPr>
        <p:spPr>
          <a:xfrm>
            <a:off x="6076949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 err="1">
                <a:latin typeface="Blackadder ITC" panose="04020505051007020D02" pitchFamily="82" charset="0"/>
              </a:rPr>
              <a:t>Horse</a:t>
            </a:r>
            <a:endParaRPr lang="it-IT" sz="5000" b="1" dirty="0">
              <a:latin typeface="Blackadder ITC" panose="04020505051007020D02" pitchFamily="82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A201D59-6469-49AF-9301-91C6BF959849}"/>
              </a:ext>
            </a:extLst>
          </p:cNvPr>
          <p:cNvSpPr/>
          <p:nvPr/>
        </p:nvSpPr>
        <p:spPr>
          <a:xfrm>
            <a:off x="7928609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18E1AA38-1B67-4FAD-B969-3341692AD6A9}"/>
              </a:ext>
            </a:extLst>
          </p:cNvPr>
          <p:cNvSpPr/>
          <p:nvPr/>
        </p:nvSpPr>
        <p:spPr>
          <a:xfrm>
            <a:off x="7014209" y="24101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C215E5B-ECFE-4D8B-9238-696DCA919C66}"/>
              </a:ext>
            </a:extLst>
          </p:cNvPr>
          <p:cNvSpPr/>
          <p:nvPr/>
        </p:nvSpPr>
        <p:spPr>
          <a:xfrm>
            <a:off x="10980419" y="4807863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7688A83-58F5-4551-AD04-E79122AAC7DD}"/>
              </a:ext>
            </a:extLst>
          </p:cNvPr>
          <p:cNvSpPr/>
          <p:nvPr/>
        </p:nvSpPr>
        <p:spPr>
          <a:xfrm>
            <a:off x="7928609" y="33245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584B413F-D5AD-4695-BF8A-E1B3A4D19A0A}"/>
              </a:ext>
            </a:extLst>
          </p:cNvPr>
          <p:cNvSpPr/>
          <p:nvPr/>
        </p:nvSpPr>
        <p:spPr>
          <a:xfrm>
            <a:off x="11414759" y="215953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D334384-8AE3-44FC-957E-54463E7A6DFA}"/>
              </a:ext>
            </a:extLst>
          </p:cNvPr>
          <p:cNvSpPr/>
          <p:nvPr/>
        </p:nvSpPr>
        <p:spPr>
          <a:xfrm>
            <a:off x="2442210" y="1502688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81AA82E-C9EF-4872-B1E5-C0B1F7CB0774}"/>
              </a:ext>
            </a:extLst>
          </p:cNvPr>
          <p:cNvSpPr/>
          <p:nvPr/>
        </p:nvSpPr>
        <p:spPr>
          <a:xfrm>
            <a:off x="7928609" y="1502307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79F52E4D-63B7-4489-B53B-DB7A8942AB3A}"/>
              </a:ext>
            </a:extLst>
          </p:cNvPr>
          <p:cNvSpPr/>
          <p:nvPr/>
        </p:nvSpPr>
        <p:spPr>
          <a:xfrm>
            <a:off x="2442210" y="3331107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983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44153BC-6DCD-46FA-BCC7-02B1112EDFAE}"/>
              </a:ext>
            </a:extLst>
          </p:cNvPr>
          <p:cNvSpPr/>
          <p:nvPr/>
        </p:nvSpPr>
        <p:spPr>
          <a:xfrm>
            <a:off x="590550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A08D06E-4ECD-4343-B7CD-AD8A683AE604}"/>
              </a:ext>
            </a:extLst>
          </p:cNvPr>
          <p:cNvSpPr/>
          <p:nvPr/>
        </p:nvSpPr>
        <p:spPr>
          <a:xfrm>
            <a:off x="590550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D77478-A7F0-4C47-9C29-5FCD476CB562}"/>
              </a:ext>
            </a:extLst>
          </p:cNvPr>
          <p:cNvSpPr/>
          <p:nvPr/>
        </p:nvSpPr>
        <p:spPr>
          <a:xfrm>
            <a:off x="590550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D141CEF-9112-4F9A-805D-8CBFD82AAAC6}"/>
              </a:ext>
            </a:extLst>
          </p:cNvPr>
          <p:cNvSpPr/>
          <p:nvPr/>
        </p:nvSpPr>
        <p:spPr>
          <a:xfrm>
            <a:off x="590550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D3F2261-BE47-4F1A-8B33-178A9029D992}"/>
              </a:ext>
            </a:extLst>
          </p:cNvPr>
          <p:cNvSpPr/>
          <p:nvPr/>
        </p:nvSpPr>
        <p:spPr>
          <a:xfrm>
            <a:off x="590550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C4A3DDD-653B-466E-A9CD-57FBB9957296}"/>
              </a:ext>
            </a:extLst>
          </p:cNvPr>
          <p:cNvSpPr/>
          <p:nvPr/>
        </p:nvSpPr>
        <p:spPr>
          <a:xfrm rot="5400000">
            <a:off x="-12382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88270D-25D6-4EC9-AA9C-74363CAD00B1}"/>
              </a:ext>
            </a:extLst>
          </p:cNvPr>
          <p:cNvSpPr/>
          <p:nvPr/>
        </p:nvSpPr>
        <p:spPr>
          <a:xfrm rot="5400000">
            <a:off x="-3238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CEC4D62-30A1-4D70-A32C-FB8B74F602C5}"/>
              </a:ext>
            </a:extLst>
          </p:cNvPr>
          <p:cNvSpPr/>
          <p:nvPr/>
        </p:nvSpPr>
        <p:spPr>
          <a:xfrm rot="5400000">
            <a:off x="5905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68C21C9-9B85-4CE5-8EA9-0E19FA01D4D1}"/>
              </a:ext>
            </a:extLst>
          </p:cNvPr>
          <p:cNvSpPr/>
          <p:nvPr/>
        </p:nvSpPr>
        <p:spPr>
          <a:xfrm rot="5400000">
            <a:off x="15049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269CDF9-9047-484F-A5AA-E718AB293BAC}"/>
              </a:ext>
            </a:extLst>
          </p:cNvPr>
          <p:cNvSpPr/>
          <p:nvPr/>
        </p:nvSpPr>
        <p:spPr>
          <a:xfrm rot="5400000">
            <a:off x="2419350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AE9CF70-E1A8-4169-B6DC-7FD380720EB9}"/>
              </a:ext>
            </a:extLst>
          </p:cNvPr>
          <p:cNvSpPr/>
          <p:nvPr/>
        </p:nvSpPr>
        <p:spPr>
          <a:xfrm>
            <a:off x="590550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EE3A37-E266-4E44-B3AC-67CEB57CDC19}"/>
              </a:ext>
            </a:extLst>
          </p:cNvPr>
          <p:cNvSpPr txBox="1"/>
          <p:nvPr/>
        </p:nvSpPr>
        <p:spPr>
          <a:xfrm>
            <a:off x="590550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 err="1">
                <a:latin typeface="Blackadder ITC" panose="04020505051007020D02" pitchFamily="82" charset="0"/>
              </a:rPr>
              <a:t>Crane</a:t>
            </a:r>
            <a:endParaRPr lang="it-IT" sz="5000" b="1" dirty="0">
              <a:latin typeface="Blackadder ITC" panose="04020505051007020D02" pitchFamily="8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AAFF633-0442-405A-AD5A-937CFA97D90B}"/>
              </a:ext>
            </a:extLst>
          </p:cNvPr>
          <p:cNvSpPr/>
          <p:nvPr/>
        </p:nvSpPr>
        <p:spPr>
          <a:xfrm>
            <a:off x="2442210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60450A6-EFCC-4576-B8DC-02187398E8F8}"/>
              </a:ext>
            </a:extLst>
          </p:cNvPr>
          <p:cNvSpPr/>
          <p:nvPr/>
        </p:nvSpPr>
        <p:spPr>
          <a:xfrm>
            <a:off x="3356610" y="33245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7CBED5E-D5E9-4AA1-B0E8-E51EA93AEBDC}"/>
              </a:ext>
            </a:extLst>
          </p:cNvPr>
          <p:cNvSpPr/>
          <p:nvPr/>
        </p:nvSpPr>
        <p:spPr>
          <a:xfrm>
            <a:off x="6076949" y="561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167231-56ED-47C6-A88C-8A1435DB6C3B}"/>
              </a:ext>
            </a:extLst>
          </p:cNvPr>
          <p:cNvSpPr/>
          <p:nvPr/>
        </p:nvSpPr>
        <p:spPr>
          <a:xfrm>
            <a:off x="6076949" y="14763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28211EB-6997-4B23-9A13-EC52858D0A6A}"/>
              </a:ext>
            </a:extLst>
          </p:cNvPr>
          <p:cNvSpPr/>
          <p:nvPr/>
        </p:nvSpPr>
        <p:spPr>
          <a:xfrm>
            <a:off x="6076949" y="23907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90D70C1-8A06-467B-A99F-F94E51815392}"/>
              </a:ext>
            </a:extLst>
          </p:cNvPr>
          <p:cNvSpPr/>
          <p:nvPr/>
        </p:nvSpPr>
        <p:spPr>
          <a:xfrm>
            <a:off x="6076949" y="33051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E979AB5-48F7-4154-B3E9-E74BC42666BB}"/>
              </a:ext>
            </a:extLst>
          </p:cNvPr>
          <p:cNvSpPr/>
          <p:nvPr/>
        </p:nvSpPr>
        <p:spPr>
          <a:xfrm>
            <a:off x="6076949" y="42195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ACB3AF6-3D86-4640-B071-5B94CD56FC1A}"/>
              </a:ext>
            </a:extLst>
          </p:cNvPr>
          <p:cNvSpPr/>
          <p:nvPr/>
        </p:nvSpPr>
        <p:spPr>
          <a:xfrm rot="5400000">
            <a:off x="42481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B0F3BCE-EF39-4D76-8849-256919EE3B58}"/>
              </a:ext>
            </a:extLst>
          </p:cNvPr>
          <p:cNvSpPr/>
          <p:nvPr/>
        </p:nvSpPr>
        <p:spPr>
          <a:xfrm rot="5400000">
            <a:off x="51625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3D8A48B-CB9B-4FEE-B53F-607F271DED54}"/>
              </a:ext>
            </a:extLst>
          </p:cNvPr>
          <p:cNvSpPr/>
          <p:nvPr/>
        </p:nvSpPr>
        <p:spPr>
          <a:xfrm rot="5400000">
            <a:off x="60769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E036CEF-1100-47A7-B65A-AF61A8BB646B}"/>
              </a:ext>
            </a:extLst>
          </p:cNvPr>
          <p:cNvSpPr/>
          <p:nvPr/>
        </p:nvSpPr>
        <p:spPr>
          <a:xfrm rot="5400000">
            <a:off x="69913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A9B99E4-C219-44DD-B097-F7DC33E49FE5}"/>
              </a:ext>
            </a:extLst>
          </p:cNvPr>
          <p:cNvSpPr/>
          <p:nvPr/>
        </p:nvSpPr>
        <p:spPr>
          <a:xfrm rot="5400000">
            <a:off x="7905749" y="2390775"/>
            <a:ext cx="4572000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121E858-995F-4313-B8CA-0661F373D503}"/>
              </a:ext>
            </a:extLst>
          </p:cNvPr>
          <p:cNvSpPr/>
          <p:nvPr/>
        </p:nvSpPr>
        <p:spPr>
          <a:xfrm>
            <a:off x="6076949" y="5133975"/>
            <a:ext cx="4572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F0A76FB-4E3B-45CB-9FF6-27D512DC1E3C}"/>
              </a:ext>
            </a:extLst>
          </p:cNvPr>
          <p:cNvSpPr txBox="1"/>
          <p:nvPr/>
        </p:nvSpPr>
        <p:spPr>
          <a:xfrm>
            <a:off x="6076949" y="5160288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dirty="0" err="1">
                <a:latin typeface="Blackadder ITC" panose="04020505051007020D02" pitchFamily="82" charset="0"/>
              </a:rPr>
              <a:t>Boar</a:t>
            </a:r>
            <a:endParaRPr lang="it-IT" sz="5000" b="1" dirty="0">
              <a:latin typeface="Blackadder ITC" panose="04020505051007020D02" pitchFamily="82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A201D59-6469-49AF-9301-91C6BF959849}"/>
              </a:ext>
            </a:extLst>
          </p:cNvPr>
          <p:cNvSpPr/>
          <p:nvPr/>
        </p:nvSpPr>
        <p:spPr>
          <a:xfrm>
            <a:off x="7928609" y="2416707"/>
            <a:ext cx="868680" cy="868680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18E1AA38-1B67-4FAD-B969-3341692AD6A9}"/>
              </a:ext>
            </a:extLst>
          </p:cNvPr>
          <p:cNvSpPr/>
          <p:nvPr/>
        </p:nvSpPr>
        <p:spPr>
          <a:xfrm>
            <a:off x="7014209" y="24101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C215E5B-ECFE-4D8B-9238-696DCA919C66}"/>
              </a:ext>
            </a:extLst>
          </p:cNvPr>
          <p:cNvSpPr/>
          <p:nvPr/>
        </p:nvSpPr>
        <p:spPr>
          <a:xfrm>
            <a:off x="10980419" y="4807863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7688A83-58F5-4551-AD04-E79122AAC7DD}"/>
              </a:ext>
            </a:extLst>
          </p:cNvPr>
          <p:cNvSpPr/>
          <p:nvPr/>
        </p:nvSpPr>
        <p:spPr>
          <a:xfrm>
            <a:off x="8843009" y="2416707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584B413F-D5AD-4695-BF8A-E1B3A4D19A0A}"/>
              </a:ext>
            </a:extLst>
          </p:cNvPr>
          <p:cNvSpPr/>
          <p:nvPr/>
        </p:nvSpPr>
        <p:spPr>
          <a:xfrm>
            <a:off x="11414759" y="215953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D334384-8AE3-44FC-957E-54463E7A6DFA}"/>
              </a:ext>
            </a:extLst>
          </p:cNvPr>
          <p:cNvSpPr/>
          <p:nvPr/>
        </p:nvSpPr>
        <p:spPr>
          <a:xfrm>
            <a:off x="2442210" y="1502688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81AA82E-C9EF-4872-B1E5-C0B1F7CB0774}"/>
              </a:ext>
            </a:extLst>
          </p:cNvPr>
          <p:cNvSpPr/>
          <p:nvPr/>
        </p:nvSpPr>
        <p:spPr>
          <a:xfrm>
            <a:off x="7928609" y="1502307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79F52E4D-63B7-4489-B53B-DB7A8942AB3A}"/>
              </a:ext>
            </a:extLst>
          </p:cNvPr>
          <p:cNvSpPr/>
          <p:nvPr/>
        </p:nvSpPr>
        <p:spPr>
          <a:xfrm>
            <a:off x="1527809" y="3324582"/>
            <a:ext cx="868680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61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Blackadder ITC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Bussetti</dc:creator>
  <cp:lastModifiedBy>Enrico Bussetti</cp:lastModifiedBy>
  <cp:revision>12</cp:revision>
  <dcterms:created xsi:type="dcterms:W3CDTF">2020-11-27T14:30:38Z</dcterms:created>
  <dcterms:modified xsi:type="dcterms:W3CDTF">2021-04-02T16:39:50Z</dcterms:modified>
</cp:coreProperties>
</file>