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91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D7D4E-9F94-431F-A9BF-878B5D2E1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707800-3167-4EF0-A89D-01541EF9F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44FE9F-155D-400C-B9A2-95948994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2AB7-4018-4692-BA19-B5B943D2073C}" type="datetimeFigureOut">
              <a:rPr lang="it-IT" smtClean="0"/>
              <a:t>27/11/2020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99670A-011D-4B6F-946A-0CC28315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CC7209-F0ED-4070-A145-A86CB2A2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154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7970EF-135B-49FA-A732-60775623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6249EA-01CF-49EB-8D4D-0DBF6F307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5E798D-5DCF-4E93-A881-D445C432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2AB7-4018-4692-BA19-B5B943D2073C}" type="datetimeFigureOut">
              <a:rPr lang="it-IT" smtClean="0"/>
              <a:t>27/11/2020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C61C2D-9C44-4D74-9D34-D9C082FD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49A7FB-256F-4AD6-92FC-02F55A5C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955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3A7BEBC-2E88-4208-AE31-8094D5204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C63BF0-3FEA-4D69-8C83-B80088150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40BDA7-5B1E-48CC-BF63-CBB7FA1E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2AB7-4018-4692-BA19-B5B943D2073C}" type="datetimeFigureOut">
              <a:rPr lang="it-IT" smtClean="0"/>
              <a:t>27/11/2020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314C6E-C079-4E78-9528-D35A1D75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E95F1B-9910-4E38-B61C-EB4F8A48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9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A5CF0-880F-4176-BD75-D9BF3BA6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AF7216-1372-4043-81C3-3C4C6163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FF9172-C811-4A36-9B60-4E81D1AF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2AB7-4018-4692-BA19-B5B943D2073C}" type="datetimeFigureOut">
              <a:rPr lang="it-IT" smtClean="0"/>
              <a:t>27/11/2020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CE3B12-56E6-4AE1-B3D5-920A5A59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DC6747-1809-4B17-A3F3-8F3DCDA8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9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7968F1-C657-48F7-BB85-7BC15FC9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0F5B9C-5665-4F9D-BC5E-128D1A80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422BCF-FC0D-4FC3-9E54-A7F91D32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2AB7-4018-4692-BA19-B5B943D2073C}" type="datetimeFigureOut">
              <a:rPr lang="it-IT" smtClean="0"/>
              <a:t>27/11/2020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545696-DC82-4E8E-81DD-FBA7253B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475092-4FDF-45AE-B15A-BD9B6F60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0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72766-4A3C-45BB-BEDB-42CA7E36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9A569C-CB14-4457-AFB7-445BB50C6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BDECE2-4DD5-475D-A759-13CD15725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EB37CF-5F07-434C-80FE-D9B33777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2AB7-4018-4692-BA19-B5B943D2073C}" type="datetimeFigureOut">
              <a:rPr lang="it-IT" smtClean="0"/>
              <a:t>27/11/2020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E30F9A-6F1C-4F7F-B728-66B32C81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606B22-662F-475B-B4B7-92497A0A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654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C6A5EA-FAA5-4592-8F2A-CE5272D5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91F922-D8D8-45F6-B650-B4535B825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EAEB1-5730-4F6E-869B-A8AE2F9FB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3A10AEB-E770-4D8E-A325-C53FFAF22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4322D6-BFF3-4784-AFCD-B172E6248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542A99-EAD6-4B11-B667-CBEB020B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2AB7-4018-4692-BA19-B5B943D2073C}" type="datetimeFigureOut">
              <a:rPr lang="it-IT" smtClean="0"/>
              <a:t>27/11/2020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838A96-A40F-4277-B51B-AC387E7E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8EAFE2E-DBAC-4E17-8398-5CBF7639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603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D86274-BF20-413B-BFC6-3DE7D0CB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2A581D-3605-4BA7-946D-8D8FC402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2AB7-4018-4692-BA19-B5B943D2073C}" type="datetimeFigureOut">
              <a:rPr lang="it-IT" smtClean="0"/>
              <a:t>27/11/2020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3A5C60-52AD-4950-8B0B-19F59943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2D14EA8-C141-46F9-8F04-E28E64E4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82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01E56CD-EA88-4765-9816-A4F4A130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2AB7-4018-4692-BA19-B5B943D2073C}" type="datetimeFigureOut">
              <a:rPr lang="it-IT" smtClean="0"/>
              <a:t>27/11/2020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3C12DCD-1E47-47C8-8FD7-3B6E29A0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026225-A068-45ED-8242-EE7CC1FC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532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65DBA1-BD29-4B9A-9154-40DF045A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932878-DD94-47D9-AF9C-A15FF910F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95CC63-C61B-4BEF-AEFE-F86E20E69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5F03D0-B06E-45F4-9CA6-91A059E8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2AB7-4018-4692-BA19-B5B943D2073C}" type="datetimeFigureOut">
              <a:rPr lang="it-IT" smtClean="0"/>
              <a:t>27/11/2020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18B171-19C6-4F30-902A-C963E912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071BAE-6F1D-407C-B142-CC74DE0A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63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EB2BD8-3999-492F-850D-FFB29869D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2FDA67F-343E-43B3-BE01-6D7FD57BE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7DD0E1-937E-4F5A-98E3-E587A37D3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784B44-E2F0-4BE8-8425-9DB2A5B0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2AB7-4018-4692-BA19-B5B943D2073C}" type="datetimeFigureOut">
              <a:rPr lang="it-IT" smtClean="0"/>
              <a:t>27/11/2020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4F169E-2183-49F9-95CA-3F99CBA6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1A2416-C328-44F3-8086-0653BD7F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828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81D156-D941-400D-A9AE-5C48C64F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7ADDC4-67B2-4C73-BDB8-F853B4B7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8DBFED-170F-4EB0-A8D5-5B5172FC9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A2AB7-4018-4692-BA19-B5B943D2073C}" type="datetimeFigureOut">
              <a:rPr lang="it-IT" smtClean="0"/>
              <a:t>27/11/2020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0F05B6-DEF5-4B37-8582-D1B3CCFC8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A781DA-3542-448B-85A0-B3C73DB26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82549-F021-4A6D-9D3C-C6D8F168AC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81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7628D53-69BC-4A9B-89DB-AD4390D6D4F9}"/>
              </a:ext>
            </a:extLst>
          </p:cNvPr>
          <p:cNvSpPr/>
          <p:nvPr/>
        </p:nvSpPr>
        <p:spPr>
          <a:xfrm>
            <a:off x="8861820" y="1028985"/>
            <a:ext cx="1366344" cy="13243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Tiger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7F696C6-B411-498E-8141-207AFD448D5D}"/>
              </a:ext>
            </a:extLst>
          </p:cNvPr>
          <p:cNvSpPr/>
          <p:nvPr/>
        </p:nvSpPr>
        <p:spPr>
          <a:xfrm>
            <a:off x="6667104" y="1028985"/>
            <a:ext cx="1366344" cy="13243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Crab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DF6C13B-02FE-4321-BBC5-4E2C4F7148E5}"/>
              </a:ext>
            </a:extLst>
          </p:cNvPr>
          <p:cNvSpPr/>
          <p:nvPr/>
        </p:nvSpPr>
        <p:spPr>
          <a:xfrm>
            <a:off x="827689" y="4104290"/>
            <a:ext cx="1366344" cy="13243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Frog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D24A563-C225-4DEC-8999-3DA55FABC463}"/>
              </a:ext>
            </a:extLst>
          </p:cNvPr>
          <p:cNvSpPr/>
          <p:nvPr/>
        </p:nvSpPr>
        <p:spPr>
          <a:xfrm>
            <a:off x="2798950" y="4104290"/>
            <a:ext cx="1366344" cy="13243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Rabbit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4DE6ACE-F3D5-448C-BE64-7D3A9DE5CE38}"/>
              </a:ext>
            </a:extLst>
          </p:cNvPr>
          <p:cNvSpPr/>
          <p:nvPr/>
        </p:nvSpPr>
        <p:spPr>
          <a:xfrm>
            <a:off x="6667104" y="4104290"/>
            <a:ext cx="1366344" cy="132430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Dragon</a:t>
            </a:r>
          </a:p>
        </p:txBody>
      </p:sp>
    </p:spTree>
    <p:extLst>
      <p:ext uri="{BB962C8B-B14F-4D97-AF65-F5344CB8AC3E}">
        <p14:creationId xmlns:p14="http://schemas.microsoft.com/office/powerpoint/2010/main" val="2886171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Enrico Bussetti</dc:creator>
  <cp:lastModifiedBy>Enrico Bussetti</cp:lastModifiedBy>
  <cp:revision>2</cp:revision>
  <dcterms:created xsi:type="dcterms:W3CDTF">2020-11-27T14:30:38Z</dcterms:created>
  <dcterms:modified xsi:type="dcterms:W3CDTF">2020-11-27T14:42:28Z</dcterms:modified>
</cp:coreProperties>
</file>