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4164D-7314-4591-A1E8-0C3C1D83608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3C31-EFB0-4281-AB4B-634294394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3C31-EFB0-4281-AB4B-6342943948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8C49-80F8-40CC-8ED6-A32DA4BF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E4B2-6352-4E67-80BF-2A95F58CB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DEC8-E2AF-40B6-AB92-464A6D4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D330-E339-4BA5-BDAC-3E8D26AD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92E6-46F7-495F-9424-03A1314C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B42E-3804-4628-9618-01AED00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89A6E-9597-4587-A8DC-8307ABDF1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4052-CAD1-49F7-8B9B-AF3D58FA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4268-9DEE-4833-A8F0-F9698A40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CAB65-0611-41C4-98C8-DFFA8582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F53A8-FC77-42D3-BEAB-394C5BCF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8CE7C-3E2E-4367-AC75-CC6AAAFF2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D948-5CB8-464B-9CB3-1A8369BD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1B56-AA5C-4F2B-BA77-9A439F1D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BCB1-814E-493E-B703-88DACD19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3BC7-13EE-4831-B271-F9406E36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FF79-37F4-4256-89F4-975CA909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E83D-710E-4D9F-A4CF-46639FDC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EAF-3EA0-4B08-9534-9E384C03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7336-6F4B-47E2-9A0C-37F54FD6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176F-A0E3-41A8-B132-5E49B402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56A-AFE5-4911-916B-07C79ACB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D82E-1C6E-4915-BDF3-429B58C7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E066-026C-4235-9EE7-5CB7AD02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2E06-DBF6-4683-86B4-C0E2435E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BB0-7DB8-42CB-99C8-BEB9C2D8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EFB3-FCAF-48B4-A50E-4ADFBADEB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5CA6-14B6-4715-B0C3-137CA5D4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9ED7-D886-41A1-B582-65FA939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EC45-2B06-41DF-862C-973B574F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9BBC-C898-40BD-B9C9-D05DE144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F9B-FC4D-43D3-A26C-AD6E8DA3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1DD2-376A-4E5E-B330-EAF3A5C4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6BF16-9B26-4285-8646-6244CDAC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BA494-AAFE-42E7-A809-BCBBBFB2C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EDEEA-E924-439F-9852-4EFF47A7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F2F5F-56A5-4867-A7CB-AA67688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FB421-7E37-42FA-A0D3-F495E11D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85362-3857-4BFE-9EE3-449B28F2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80CC-6773-4F44-BCC0-E9F471F9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03F8-DFA8-43F8-BDDD-E6680F77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35993-7748-4AEE-A588-344CC8E8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6CBD9-C073-4D70-852A-A407260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165B5-6AFD-4B94-9001-0CA3335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AF651-4774-4F1A-B3C6-FA5BFD20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39FE-C6AD-4459-9210-5E11ECE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7FA5-755C-4C59-A37A-9B7F1CD8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F2A5-C03D-4DDB-8D23-43788675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BC0E-A58C-41E1-8E39-05DCF7F8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5BA5-14F8-40B9-9C7D-4242A47E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9ADFE-C86E-42FE-9F19-EBC46C47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0557-5C3C-41E4-87E3-14769273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790D-2246-4B09-B8DB-1C120D78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F531F-C9F1-4A46-A37C-9DBCFA74C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3B02-693C-4112-B8E4-08B91BE6B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C316F-ADE6-4B43-BCF5-9E473431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A123A-F7DD-46C4-9271-53172A59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0F5D-4F95-460B-AB03-51540131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31221-C7C1-429F-A4F3-036E64C7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28657-77FB-4866-9C72-2DAC32D5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B5E4-3B8D-40A5-9B6D-35739EA4F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B06F-2448-4FC5-B942-4A45AB00419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2F16-DC0A-491A-A187-478259A4C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6C33-AAC0-4FE2-B309-7B8343E5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082A-3926-4992-B2FB-D837D9D4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851B-463F-4B52-8E8F-A90B2B64B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98" y="434990"/>
            <a:ext cx="6437700" cy="2603542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spPr>
        <p:txBody>
          <a:bodyPr anchor="b">
            <a:normAutofit/>
          </a:bodyPr>
          <a:lstStyle/>
          <a:p>
            <a:pPr algn="l"/>
            <a:br>
              <a:rPr lang="en-US" sz="4200" b="1" dirty="0">
                <a:latin typeface="Bell MT" panose="02020503060305020303" pitchFamily="18" charset="0"/>
              </a:rPr>
            </a:br>
            <a:r>
              <a:rPr lang="en-US" sz="4200" b="1" dirty="0">
                <a:latin typeface="Bell MT" panose="02020503060305020303" pitchFamily="18" charset="0"/>
              </a:rPr>
              <a:t>MINOR PROJECT AND</a:t>
            </a:r>
            <a:br>
              <a:rPr lang="en-US" sz="4200" b="1" dirty="0">
                <a:latin typeface="Bell MT" panose="02020503060305020303" pitchFamily="18" charset="0"/>
              </a:rPr>
            </a:br>
            <a:r>
              <a:rPr lang="en-US" sz="4200" b="1" dirty="0">
                <a:latin typeface="Bell MT" panose="02020503060305020303" pitchFamily="18" charset="0"/>
              </a:rPr>
              <a:t>ENTREPRENEURSHIP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DB686-C4A0-44E0-8568-01271747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198" y="3429000"/>
            <a:ext cx="5389801" cy="2729203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spPr>
        <p:txBody>
          <a:bodyPr anchor="t">
            <a:noAutofit/>
          </a:bodyPr>
          <a:lstStyle/>
          <a:p>
            <a:pPr algn="l"/>
            <a:r>
              <a:rPr lang="en-US" sz="2000" b="1" dirty="0">
                <a:latin typeface="Bell MT" panose="02020503060305020303" pitchFamily="18" charset="0"/>
              </a:rPr>
              <a:t>DEPARTMENT OF COMPUTER APPLICATIONS</a:t>
            </a:r>
          </a:p>
          <a:p>
            <a:pPr algn="l"/>
            <a:r>
              <a:rPr lang="en-US" sz="2000" b="1" i="0" dirty="0">
                <a:effectLst/>
                <a:latin typeface="Bell MT" panose="02020503060305020303" pitchFamily="18" charset="0"/>
              </a:rPr>
              <a:t>University of Engineering &amp; Management (UEM),</a:t>
            </a:r>
          </a:p>
          <a:p>
            <a:pPr algn="l"/>
            <a:r>
              <a:rPr lang="en-US" sz="2000" b="1" i="0" dirty="0">
                <a:effectLst/>
                <a:latin typeface="Bell MT" panose="02020503060305020303" pitchFamily="18" charset="0"/>
              </a:rPr>
              <a:t>Kolkata</a:t>
            </a:r>
          </a:p>
          <a:p>
            <a:pPr algn="l"/>
            <a:r>
              <a:rPr lang="en-US" sz="2000" b="1" dirty="0">
                <a:latin typeface="Bell MT" panose="02020503060305020303" pitchFamily="18" charset="0"/>
              </a:rPr>
              <a:t>Topic- Payroll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8684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A6B27-8FE5-467B-ACEB-569C2600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85208"/>
            <a:ext cx="10520702" cy="997144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RECORD</a:t>
            </a:r>
            <a:endParaRPr lang="en-US" b="1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6175F-0848-480E-8EA0-1175A0BBD2BA}"/>
              </a:ext>
            </a:extLst>
          </p:cNvPr>
          <p:cNvSpPr txBox="1"/>
          <p:nvPr/>
        </p:nvSpPr>
        <p:spPr>
          <a:xfrm>
            <a:off x="799163" y="1167560"/>
            <a:ext cx="1113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searching an employee’s record by typing the respective employee code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EA313-057E-4191-B201-84B8D581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1" y="2142945"/>
            <a:ext cx="10409000" cy="36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30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E47DC-DB52-4C3F-BA72-3CE13EF3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1" y="1"/>
            <a:ext cx="10520702" cy="84908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b="1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endParaRPr lang="en-US" b="1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F316AE-14BE-4B7A-97EC-683CB6B737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" y="1996751"/>
            <a:ext cx="11256871" cy="43843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1A438-D2E3-4198-928D-03D21B9AC3FB}"/>
              </a:ext>
            </a:extLst>
          </p:cNvPr>
          <p:cNvSpPr txBox="1"/>
          <p:nvPr/>
        </p:nvSpPr>
        <p:spPr>
          <a:xfrm>
            <a:off x="1068107" y="849087"/>
            <a:ext cx="1092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deleting an employee’s record by typing the respective employee code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7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846F9-7D54-4EBD-BCAC-CE562FFF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96" y="180051"/>
            <a:ext cx="10520702" cy="847855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RECORD</a:t>
            </a:r>
            <a:endParaRPr lang="en-US" b="1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B85E22-B025-4AE3-8B99-D27DD600F3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9" y="2547256"/>
            <a:ext cx="11237015" cy="37322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D8963C-7363-40F1-8323-C1DACBFFB3FD}"/>
              </a:ext>
            </a:extLst>
          </p:cNvPr>
          <p:cNvSpPr txBox="1"/>
          <p:nvPr/>
        </p:nvSpPr>
        <p:spPr>
          <a:xfrm>
            <a:off x="872515" y="1264361"/>
            <a:ext cx="1091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updating an employee’s record by typing the respective employee code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14FC4-8EB5-450F-B568-A3F8DAA9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83976"/>
            <a:ext cx="10520702" cy="9144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b="1" u="sng" dirty="0">
                <a:solidFill>
                  <a:srgbClr val="DCDC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endParaRPr lang="en-US" b="1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85F95-26D8-4B27-8094-0A93554D9C30}"/>
              </a:ext>
            </a:extLst>
          </p:cNvPr>
          <p:cNvSpPr txBox="1"/>
          <p:nvPr/>
        </p:nvSpPr>
        <p:spPr>
          <a:xfrm>
            <a:off x="1819469" y="998376"/>
            <a:ext cx="885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Employee details according to employee code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AFCB90-9BC6-4AFE-9409-66C5BBD0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3" y="1966708"/>
            <a:ext cx="10762709" cy="38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8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19B0-5B84-4746-9153-F4AD2246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47" y="189866"/>
            <a:ext cx="10158459" cy="6956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CAEC11-45B7-44BF-ABBD-9E62F24890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506" y="1771019"/>
            <a:ext cx="8485533" cy="46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FB12F-08F7-4398-91EB-6EE3A101BCAB}"/>
              </a:ext>
            </a:extLst>
          </p:cNvPr>
          <p:cNvSpPr txBox="1"/>
          <p:nvPr/>
        </p:nvSpPr>
        <p:spPr>
          <a:xfrm>
            <a:off x="2937576" y="813766"/>
            <a:ext cx="767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choosing 2 this interface will appear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85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19B0-5B84-4746-9153-F4AD2246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47" y="585672"/>
            <a:ext cx="10158459" cy="6956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5459-F385-45C3-802C-033DCED3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8" y="2077552"/>
            <a:ext cx="10515600" cy="4351338"/>
          </a:xfr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txBody>
          <a:bodyPr/>
          <a:lstStyle/>
          <a:p>
            <a:pPr marL="0" indent="0" algn="just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 developed for a company has been designed to</a:t>
            </a:r>
          </a:p>
          <a:p>
            <a:pPr marL="0" indent="0" algn="just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 maximum efficiency and reduce the time taken to </a:t>
            </a:r>
          </a:p>
          <a:p>
            <a:pPr marL="0" indent="0" algn="just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Payroll activity. It is designed to replace an existing </a:t>
            </a:r>
          </a:p>
          <a:p>
            <a:pPr marL="0" indent="0" algn="just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record system thereby reducing time taken for </a:t>
            </a:r>
          </a:p>
          <a:p>
            <a:pPr marL="0" indent="0" algn="just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and for storing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86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19B0-5B84-4746-9153-F4AD2246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47" y="585672"/>
            <a:ext cx="10158459" cy="6956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 SCOPE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5459-F385-45C3-802C-033DCED3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98" y="2077552"/>
            <a:ext cx="10515600" cy="4351338"/>
          </a:xfr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txBody>
          <a:bodyPr/>
          <a:lstStyle/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improvements in the Front-end part.</a:t>
            </a:r>
          </a:p>
          <a:p>
            <a:pPr algn="just"/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back-end part can be improved by linking the system to a database.</a:t>
            </a:r>
          </a:p>
          <a:p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API in this project.</a:t>
            </a:r>
          </a:p>
          <a:p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7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9BBA5-9084-4710-A54F-81C88CB2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185" y="1690688"/>
            <a:ext cx="9538335" cy="3937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286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nterview Questions to Ask the Hiring Manager | JRoss Recruiters">
            <a:extLst>
              <a:ext uri="{FF2B5EF4-FFF2-40B4-BE49-F238E27FC236}">
                <a16:creationId xmlns:a16="http://schemas.microsoft.com/office/drawing/2014/main" id="{357ACEE7-D9C9-4FCE-8726-2F6F0F7DFD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70" y="1448568"/>
            <a:ext cx="8176527" cy="460054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2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1F759-C8A6-43F0-B337-6D6EAE02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- GROUP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337B-622D-4075-AFE7-DBD74735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SUMANA KHAN,  ROLL NO.-01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PRITAM CHAKRABORTY, ROLL NO.-02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NITIN JAIN,   ROLL NO.-03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BIVABASU MAJUMDAR,  ROLL NO.-04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SUBHAJEET BAGCHI,  ROLL NO.-05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  <a:latin typeface="Bell MT" panose="02020503060305020303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57025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B5268-5C01-4F6A-97E0-CF5D3987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br>
              <a:rPr lang="en-US" b="1" dirty="0">
                <a:latin typeface="Bell MT" panose="020205030603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D2D7-AC9A-4B3B-B9A2-D21C742F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976" y="1531220"/>
            <a:ext cx="6374201" cy="440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800" b="1" u="sng" dirty="0">
                <a:solidFill>
                  <a:srgbClr val="DCDCAA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Payroll accounting is essentially the calculation, management, recording, and analysis of employees’ salary.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Payroll accounting also includes reconciling for benefits, and withholding taxes.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of payroll is highly influenced by each country’s legal requirements.</a:t>
            </a:r>
            <a:endParaRPr lang="en-US" sz="2000" dirty="0"/>
          </a:p>
        </p:txBody>
      </p:sp>
      <p:pic>
        <p:nvPicPr>
          <p:cNvPr id="15" name="Picture 14" descr="Payroll Management system | Eureka Web Solutions">
            <a:extLst>
              <a:ext uri="{FF2B5EF4-FFF2-40B4-BE49-F238E27FC236}">
                <a16:creationId xmlns:a16="http://schemas.microsoft.com/office/drawing/2014/main" id="{7C9A6E7D-9CBE-4A39-B9F5-B844F4740A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122" y="1951606"/>
            <a:ext cx="4935970" cy="3285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2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B9AEF-84DC-44E8-98AD-8771F03D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3" y="264087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PAYROLL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713D-000B-485E-B0F1-E8B13DB2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86" y="1853737"/>
            <a:ext cx="11057207" cy="4628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/>
            </a:endParaRPr>
          </a:p>
          <a:p>
            <a:pPr algn="just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Admin and User Login</a:t>
            </a:r>
          </a:p>
          <a:p>
            <a:pPr algn="just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Tracking Monetary Transaction</a:t>
            </a:r>
          </a:p>
          <a:p>
            <a:pPr algn="just"/>
            <a:r>
              <a:rPr lang="en-US" sz="3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/>
              </a:rPr>
              <a:t>Tax updates</a:t>
            </a:r>
          </a:p>
          <a:p>
            <a:pPr algn="just"/>
            <a:r>
              <a:rPr lang="en-US" sz="3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/>
              </a:rPr>
              <a:t>Create </a:t>
            </a:r>
            <a:r>
              <a:rPr lang="en-US" sz="3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/>
              </a:rPr>
              <a:t>Payslips</a:t>
            </a:r>
            <a:endParaRPr lang="en-US" sz="3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/>
            </a:endParaRPr>
          </a:p>
          <a:p>
            <a:pPr algn="just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Efficient working</a:t>
            </a:r>
          </a:p>
        </p:txBody>
      </p:sp>
    </p:spTree>
    <p:extLst>
      <p:ext uri="{BB962C8B-B14F-4D97-AF65-F5344CB8AC3E}">
        <p14:creationId xmlns:p14="http://schemas.microsoft.com/office/powerpoint/2010/main" val="3874950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1F8AED-12E3-4691-BD97-179AC688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56" y="1185496"/>
            <a:ext cx="8435198" cy="48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8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4E96-E88E-4D41-80EB-9761F0FD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44206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MESSAGE</a:t>
            </a:r>
            <a:br>
              <a:rPr lang="en-US" b="1" u="sng" dirty="0">
                <a:solidFill>
                  <a:srgbClr val="DCDC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u="sng" dirty="0">
              <a:solidFill>
                <a:srgbClr val="DCDC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02AAC6E-FA9F-48F2-931E-5C887F04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1328225" cy="246459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949F43-6F27-4E3C-A93C-2931D581F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" y="2222069"/>
            <a:ext cx="11114296" cy="3862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6CEAD0-CCAE-4A94-8621-479C78101735}"/>
              </a:ext>
            </a:extLst>
          </p:cNvPr>
          <p:cNvSpPr txBox="1"/>
          <p:nvPr/>
        </p:nvSpPr>
        <p:spPr>
          <a:xfrm>
            <a:off x="1026758" y="1271831"/>
            <a:ext cx="1042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click on Payrollaccounting.exe, then </a:t>
            </a:r>
            <a:r>
              <a:rPr lang="en-US" b="1" dirty="0"/>
              <a:t>the interface will be displayed like  shown below</a:t>
            </a:r>
            <a:endParaRPr lang="en-IN" dirty="0"/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446F2-2C23-49C5-863C-8EC18902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97664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06825-9BDE-43EB-B267-F62D6065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11" y="1949646"/>
            <a:ext cx="6000523" cy="4692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36B353-25B6-4FC3-9EF2-0901BC3558E7}"/>
              </a:ext>
            </a:extLst>
          </p:cNvPr>
          <p:cNvSpPr txBox="1"/>
          <p:nvPr/>
        </p:nvSpPr>
        <p:spPr>
          <a:xfrm>
            <a:off x="2416629" y="1161617"/>
            <a:ext cx="828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choose option 1 this interface will appear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3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9F1E-2999-4D0F-B018-5B2D242F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83977"/>
            <a:ext cx="10520702" cy="109168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BB841E-063F-4A33-8202-68BBE44143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89" y="1929204"/>
            <a:ext cx="7425701" cy="41058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49B9B4-BE45-4A77-9430-A9A626E4568B}"/>
              </a:ext>
            </a:extLst>
          </p:cNvPr>
          <p:cNvSpPr txBox="1"/>
          <p:nvPr/>
        </p:nvSpPr>
        <p:spPr>
          <a:xfrm flipH="1">
            <a:off x="4414402" y="1162228"/>
            <a:ext cx="67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Employee details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3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E239-4934-431A-AD0C-FB002B91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-27951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DCDC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RECORD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6DC91D-DE99-4806-9D05-C0C63096F9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97" y="1815196"/>
            <a:ext cx="9961387" cy="3783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753AC-BE7C-407E-91A4-9DCAA9DB7508}"/>
              </a:ext>
            </a:extLst>
          </p:cNvPr>
          <p:cNvSpPr txBox="1"/>
          <p:nvPr/>
        </p:nvSpPr>
        <p:spPr>
          <a:xfrm>
            <a:off x="3778898" y="89232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details of employees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5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316</Words>
  <Application>Microsoft Office PowerPoint</Application>
  <PresentationFormat>Widescreen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Bell MT</vt:lpstr>
      <vt:lpstr>Calibri</vt:lpstr>
      <vt:lpstr>Calibri Light</vt:lpstr>
      <vt:lpstr>Consolas</vt:lpstr>
      <vt:lpstr>Lato</vt:lpstr>
      <vt:lpstr>Times New Roman</vt:lpstr>
      <vt:lpstr>Wingdings</vt:lpstr>
      <vt:lpstr>Office Theme</vt:lpstr>
      <vt:lpstr> MINOR PROJECT AND ENTREPRENEURSHIP</vt:lpstr>
      <vt:lpstr>PRESENTED BY - GROUP 1</vt:lpstr>
      <vt:lpstr> </vt:lpstr>
      <vt:lpstr>FUNCTIONALITIES OF PAYROLL MANAGEMENT SYSTEM</vt:lpstr>
      <vt:lpstr>PowerPoint Presentation</vt:lpstr>
      <vt:lpstr>WELCOME MESSAGE </vt:lpstr>
      <vt:lpstr>ADMIN LOGIN</vt:lpstr>
      <vt:lpstr>INSERT RECORD</vt:lpstr>
      <vt:lpstr>DISPLAY RECORD </vt:lpstr>
      <vt:lpstr>SEARCH RECORD</vt:lpstr>
      <vt:lpstr>DELETE_RECORD</vt:lpstr>
      <vt:lpstr>UPDATE RECORD</vt:lpstr>
      <vt:lpstr>SORT RECORD</vt:lpstr>
      <vt:lpstr>USER LOGIN </vt:lpstr>
      <vt:lpstr>CONCLUSION </vt:lpstr>
      <vt:lpstr>FUTURE  SCOPE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PRESENTATION PRESENTED TO-SRIMA NANDI</dc:title>
  <dc:creator>BITASHA MAJUMDAR</dc:creator>
  <cp:lastModifiedBy>Rik Majumdar</cp:lastModifiedBy>
  <cp:revision>115</cp:revision>
  <dcterms:created xsi:type="dcterms:W3CDTF">2021-05-22T11:31:04Z</dcterms:created>
  <dcterms:modified xsi:type="dcterms:W3CDTF">2021-06-16T16:39:46Z</dcterms:modified>
</cp:coreProperties>
</file>