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1331-A015-4D85-8847-C240F28F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185B4-0AA0-4E9B-A1AB-3394D188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CD86-B29E-4C45-99F4-58CBFDF7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0FF3-BCF2-4419-A2D1-FFE23368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358E-3636-443A-B424-FB3ECFD8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F5BF-14CD-47D6-9FE2-DDD9BE3D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16371-8098-4209-B2D1-92F806906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F9D44-D691-4F3D-84F4-6D2C126C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209EC-8A2E-41F8-8F05-5C9E55C9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2AE6-A011-43A4-88D0-2D1654BB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0CEFD-BB57-4A47-9012-5C793EBB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C4337-A606-446F-85C3-0413AB70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063C-9B2C-40CA-9B14-090CC17D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9ED3-53C0-4464-B2A4-4F14E806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81DF-B92A-430C-9907-CB8A19FD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30D9-059E-4E2B-ABF6-12CFC49A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47CB-7177-4DB4-BAD5-A3B6D6B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1AF4-9B40-47A1-97F7-E69D41E8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74DE-3675-4AA1-825B-D8B6EBB3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4D86-A56E-415C-8E2B-E097662C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B5A0-4642-4294-88B4-FA7B3369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0A1E-70C9-4F78-A290-A356B1FB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32CF-34BC-4F07-9E6C-C3A7F38B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E1BE-1167-4E7D-BA0D-D6B0364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8EF5-4679-488B-A184-4A5BCC58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6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B6A6-C4A7-46C7-9477-9F3E3743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3974-1F68-43C2-AD05-8EDA4E56E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38E8-921F-4D23-86FA-4760E2E4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DB0D-E851-46D2-93D2-D99B3675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1F03-2210-4D02-83B3-61DAEB9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9E8A-7348-473C-844E-40F118CA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F3E9-707B-4A81-A9DC-169C865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53980-1412-4E9D-AC12-BBB12CE2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2DEA1-2C17-4C02-BD8E-FD9A6431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84400-4EB7-4CC3-8ED1-129CFE85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F16BC-8863-4392-8063-EEABB1D4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6EEA0-290C-4E68-BFA0-0F2DC36F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8AF47-2B8A-470F-8D01-06EB5CBE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7BD3B-60A4-4087-8B1B-53492573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03A1-B333-40DF-B65C-9CE1C46F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BDD45-0961-46C2-8D8A-DCC80B5C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2EBD-919B-4344-813A-53E2B85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3A808-3589-4461-B56A-CC440DC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7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1E848-421A-4006-9FC6-D4F82947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9B30A-CF47-4A31-81C4-85ABAB5D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AA6DF-AD65-4042-915D-26AB0FE4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5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631D-5D45-4E74-A229-7768ECDE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F540-9249-4535-9B7F-8CB00211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7E8FD-ABEC-483E-89AE-26BB0BDA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30A1B-D262-4ED3-A820-37C66177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993D-3F43-468D-A64C-7EBB303C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D8B2-ED98-456D-8B3E-4E18D89A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9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192-54E4-427C-A55A-99D4B7F2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3356D-CEA7-4215-92DA-2A229C94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FE873-2A77-4A7B-8CD4-54153507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4E90-492D-42F4-BE9E-F06EBB2A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0C3A-5A1F-494B-8A84-9A077B1E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C047-2E0E-40B8-B3CD-EC14BAA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5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3954E-E86A-4F6F-B5A5-1055BAC6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86FC4-4602-42F7-87FC-911289D9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B2F7-9EF9-41E7-A5C4-DE1C47A79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F7D6-9965-4F00-A689-D9A262342C66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0E3C-42D2-457A-B4B8-B524C616A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0EF7-DA1E-4556-9889-DFE5AB384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CA0D-68C7-40C2-BA28-0C07D9FA5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E7C5-EF2B-4823-B64A-D497118AE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Benchmarking Spark Vs. </a:t>
            </a:r>
            <a:r>
              <a:rPr lang="en-IN" dirty="0" err="1"/>
              <a:t>Flink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4285-D875-4F7B-A2D5-30EC8505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Bivas Ranjan Dutta (2021MCS2128)</a:t>
            </a:r>
          </a:p>
          <a:p>
            <a:r>
              <a:rPr lang="en-IN" dirty="0"/>
              <a:t>Bikram Mondal (2021MCS2127)</a:t>
            </a:r>
          </a:p>
          <a:p>
            <a:r>
              <a:rPr lang="en-IN" dirty="0" err="1"/>
              <a:t>Sayak</a:t>
            </a:r>
            <a:r>
              <a:rPr lang="en-IN" dirty="0"/>
              <a:t> Roy (2021MCS2148)</a:t>
            </a:r>
          </a:p>
        </p:txBody>
      </p:sp>
    </p:spTree>
    <p:extLst>
      <p:ext uri="{BB962C8B-B14F-4D97-AF65-F5344CB8AC3E}">
        <p14:creationId xmlns:p14="http://schemas.microsoft.com/office/powerpoint/2010/main" val="85543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2AF7-CF2D-4A46-B3F2-51165EA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4BB4-F3FF-4499-9DBD-34777D28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Spark is a high-throughput, scalable and fault-tolerant stream processing system.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manage the data from various sources. It takes data from various streams and then divides the streams into multiple batches and then processes it.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05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rk Streaming - Spark 3.2.1 Documentation">
            <a:extLst>
              <a:ext uri="{FF2B5EF4-FFF2-40B4-BE49-F238E27FC236}">
                <a16:creationId xmlns:a16="http://schemas.microsoft.com/office/drawing/2014/main" id="{6D2E0BE2-84E0-4E4C-B6E1-40BFE7762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10" y="1154821"/>
            <a:ext cx="9293487" cy="34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F12AB-9FF5-43B4-9C49-2511011533D7}"/>
              </a:ext>
            </a:extLst>
          </p:cNvPr>
          <p:cNvSpPr txBox="1"/>
          <p:nvPr/>
        </p:nvSpPr>
        <p:spPr>
          <a:xfrm>
            <a:off x="2424404" y="5333847"/>
            <a:ext cx="73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link: https://spark.apache.org/docs/latest/img/streaming-arch.png</a:t>
            </a:r>
          </a:p>
        </p:txBody>
      </p:sp>
    </p:spTree>
    <p:extLst>
      <p:ext uri="{BB962C8B-B14F-4D97-AF65-F5344CB8AC3E}">
        <p14:creationId xmlns:p14="http://schemas.microsoft.com/office/powerpoint/2010/main" val="6138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A8F-6DEA-42D4-B785-556B45D6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88E0-69A0-4779-8F5D-55D11104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taken dataset of stock market.</a:t>
            </a:r>
          </a:p>
          <a:p>
            <a:r>
              <a:rPr lang="en-IN" dirty="0"/>
              <a:t>The columns of dataset are: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Date</a:t>
            </a:r>
            <a:r>
              <a:rPr lang="en-US" b="0" i="0" dirty="0">
                <a:effectLst/>
                <a:latin typeface="Inter"/>
              </a:rPr>
              <a:t> - specifies trading date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Open</a:t>
            </a:r>
            <a:r>
              <a:rPr lang="en-US" b="0" i="0" dirty="0">
                <a:effectLst/>
                <a:latin typeface="Inter"/>
              </a:rPr>
              <a:t> - opening price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High</a:t>
            </a:r>
            <a:r>
              <a:rPr lang="en-US" b="0" i="0" dirty="0">
                <a:effectLst/>
                <a:latin typeface="Inter"/>
              </a:rPr>
              <a:t> - maximum price during the day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Low</a:t>
            </a:r>
            <a:r>
              <a:rPr lang="en-US" b="0" i="0" dirty="0">
                <a:effectLst/>
                <a:latin typeface="Inter"/>
              </a:rPr>
              <a:t> - minimum price during the day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Close</a:t>
            </a:r>
            <a:r>
              <a:rPr lang="en-US" b="0" i="0" dirty="0">
                <a:effectLst/>
                <a:latin typeface="Inter"/>
              </a:rPr>
              <a:t> - close price adjusted for splits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Adj Close</a:t>
            </a:r>
            <a:r>
              <a:rPr lang="en-US" b="0" i="0" dirty="0">
                <a:effectLst/>
                <a:latin typeface="Inter"/>
              </a:rPr>
              <a:t> - adjusted close price adjusted for both dividends and splits.</a:t>
            </a:r>
          </a:p>
          <a:p>
            <a:pPr lvl="1" fontAlgn="base"/>
            <a:r>
              <a:rPr lang="en-US" b="0" i="0" dirty="0">
                <a:effectLst/>
                <a:latin typeface="inherit"/>
              </a:rPr>
              <a:t>Volume</a:t>
            </a:r>
            <a:r>
              <a:rPr lang="en-US" b="0" i="0" dirty="0">
                <a:effectLst/>
                <a:latin typeface="Inter"/>
              </a:rPr>
              <a:t> - the number of shares that changed hands during a given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93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3B20-1222-47D3-9E8F-9D0B58E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work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A889-A28E-45C1-88EF-DA717F90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make a spark stream using the csv files.</a:t>
            </a:r>
          </a:p>
          <a:p>
            <a:r>
              <a:rPr lang="en-IN" dirty="0"/>
              <a:t>Then, we have find the average high price for each day.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D4DC5-8DC4-4670-BBDC-856F8D0F434D}"/>
              </a:ext>
            </a:extLst>
          </p:cNvPr>
          <p:cNvSpPr/>
          <p:nvPr/>
        </p:nvSpPr>
        <p:spPr>
          <a:xfrm>
            <a:off x="998375" y="4001294"/>
            <a:ext cx="1399591" cy="39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CSV Files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AE684F-1793-448E-BD56-68F257B35FC4}"/>
              </a:ext>
            </a:extLst>
          </p:cNvPr>
          <p:cNvSpPr/>
          <p:nvPr/>
        </p:nvSpPr>
        <p:spPr>
          <a:xfrm>
            <a:off x="2397967" y="4096139"/>
            <a:ext cx="774442" cy="20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181248-A88A-46BB-96E0-7D752BC5E092}"/>
              </a:ext>
            </a:extLst>
          </p:cNvPr>
          <p:cNvSpPr/>
          <p:nvPr/>
        </p:nvSpPr>
        <p:spPr>
          <a:xfrm>
            <a:off x="3172409" y="3265714"/>
            <a:ext cx="2584579" cy="1726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Spark Stream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83BEAF-5568-433B-ACEA-28B16987E817}"/>
              </a:ext>
            </a:extLst>
          </p:cNvPr>
          <p:cNvSpPr/>
          <p:nvPr/>
        </p:nvSpPr>
        <p:spPr>
          <a:xfrm>
            <a:off x="5756988" y="4001294"/>
            <a:ext cx="858416" cy="297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C96E6-A945-44AD-999E-438153F14FF7}"/>
              </a:ext>
            </a:extLst>
          </p:cNvPr>
          <p:cNvSpPr/>
          <p:nvPr/>
        </p:nvSpPr>
        <p:spPr>
          <a:xfrm>
            <a:off x="6615404" y="3496647"/>
            <a:ext cx="2481943" cy="126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Outputs average MAX value in the console.</a:t>
            </a:r>
          </a:p>
        </p:txBody>
      </p:sp>
    </p:spTree>
    <p:extLst>
      <p:ext uri="{BB962C8B-B14F-4D97-AF65-F5344CB8AC3E}">
        <p14:creationId xmlns:p14="http://schemas.microsoft.com/office/powerpoint/2010/main" val="381266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Inter</vt:lpstr>
      <vt:lpstr>Office Theme</vt:lpstr>
      <vt:lpstr>Benchmarking Spark Vs. Flink</vt:lpstr>
      <vt:lpstr>Spark Streaming</vt:lpstr>
      <vt:lpstr>PowerPoint Presentation</vt:lpstr>
      <vt:lpstr>Our Dataset:</vt:lpstr>
      <vt:lpstr>Our work in 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Spark Vs. Flink</dc:title>
  <dc:creator>bivas ranjan</dc:creator>
  <cp:lastModifiedBy>bivas ranjan</cp:lastModifiedBy>
  <cp:revision>1</cp:revision>
  <dcterms:created xsi:type="dcterms:W3CDTF">2022-03-28T07:27:27Z</dcterms:created>
  <dcterms:modified xsi:type="dcterms:W3CDTF">2022-03-28T07:49:07Z</dcterms:modified>
</cp:coreProperties>
</file>