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606" r:id="rId3"/>
    <p:sldId id="52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7"/>
    <p:restoredTop sz="94626"/>
  </p:normalViewPr>
  <p:slideViewPr>
    <p:cSldViewPr snapToGrid="0" snapToObjects="1">
      <p:cViewPr varScale="1">
        <p:scale>
          <a:sx n="114" d="100"/>
          <a:sy n="114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13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DA78-FD8B-AECB-672E-0816B4D8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Only FLS Activity This Week: </a:t>
            </a:r>
            <a:br>
              <a:rPr lang="en-US" sz="3600" dirty="0"/>
            </a:br>
            <a:r>
              <a:rPr lang="en-US" sz="3600" dirty="0"/>
              <a:t>Log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C0AB-D217-B438-A587-5457F7FC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do activities in live session this week involving EC2 and S3.  </a:t>
            </a:r>
          </a:p>
          <a:p>
            <a:r>
              <a:rPr lang="en-US" dirty="0"/>
              <a:t>Please log any questions you have about this material you would like to have addressed in live session.  </a:t>
            </a:r>
          </a:p>
        </p:txBody>
      </p:sp>
    </p:spTree>
    <p:extLst>
      <p:ext uri="{BB962C8B-B14F-4D97-AF65-F5344CB8AC3E}">
        <p14:creationId xmlns:p14="http://schemas.microsoft.com/office/powerpoint/2010/main" val="429476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2329</TotalTime>
  <Words>47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1_Body Slides</vt:lpstr>
      <vt:lpstr>For Live Session</vt:lpstr>
      <vt:lpstr>Only FLS Activity This Week:  Log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Microsoft Office User</cp:lastModifiedBy>
  <cp:revision>30</cp:revision>
  <dcterms:created xsi:type="dcterms:W3CDTF">2019-09-23T08:00:29Z</dcterms:created>
  <dcterms:modified xsi:type="dcterms:W3CDTF">2023-11-12T14:49:29Z</dcterms:modified>
</cp:coreProperties>
</file>