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16" r:id="rId4"/>
    <p:sldId id="741"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128" d="100"/>
          <a:sy n="128" d="100"/>
        </p:scale>
        <p:origin x="1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raw.githubusercontent.com/BivinSadler/MSDS_6306_Doing-Data-Science/Master/Unit%206/titanic_train.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026451"/>
            <a:ext cx="9144000" cy="3666881"/>
          </a:xfrm>
        </p:spPr>
        <p:txBody>
          <a:bodyPr/>
          <a:lstStyle/>
          <a:p>
            <a:r>
              <a:rPr lang="en-US" sz="1400" b="1" dirty="0"/>
              <a:t>Download the training set: You can download data sets directly from GitHub! Use this link to download the titanic dataset directly from our GitHub repo. Simply use this link and enter it as a string into </a:t>
            </a:r>
            <a:r>
              <a:rPr lang="en-US" sz="1400" b="1" dirty="0" err="1"/>
              <a:t>read.csv</a:t>
            </a:r>
            <a:r>
              <a:rPr lang="en-US" sz="1400" b="1" dirty="0"/>
              <a:t>().  If you are having difficulty, simply download it from GitHub and move on. We will cover it in class. </a:t>
            </a:r>
          </a:p>
          <a:p>
            <a:pPr marL="0" indent="0">
              <a:buNone/>
            </a:pPr>
            <a:r>
              <a:rPr lang="en-US" sz="1400" dirty="0">
                <a:hlinkClick r:id="rId2"/>
              </a:rPr>
              <a:t>https://raw.githubusercontent.com/BivinSadler/MSDS_6306_Doing-Data-Science/Master/Unit%206/titanic_train.csv</a:t>
            </a:r>
            <a:endParaRPr lang="en-US" sz="1400" dirty="0"/>
          </a:p>
          <a:p>
            <a:r>
              <a:rPr lang="en-US" sz="1400" dirty="0"/>
              <a:t>Randomly partition the 891 observations into a smaller “training” set of 600 and a ”testing” set of 291 observations.  </a:t>
            </a:r>
          </a:p>
          <a:p>
            <a:r>
              <a:rPr lang="en-US" sz="1400" dirty="0"/>
              <a:t>Use KNN and the new training set (the 600 observations) to classify those who survived and died in the new testing set (the one you just created with 291 observations) using age and class.</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a:t>
            </a:r>
          </a:p>
          <a:p>
            <a:r>
              <a:rPr lang="en-US" sz="1400" dirty="0"/>
              <a:t>Pick an age and predict the survival probability of a person that age based on each of the ticket classes.  </a:t>
            </a:r>
          </a:p>
          <a:p>
            <a:r>
              <a:rPr lang="en-US" sz="1400" dirty="0"/>
              <a:t>Create separate models for males and females and compare the resulting classification statistics after using the models to classify those in the test set.  </a:t>
            </a:r>
          </a:p>
          <a:p>
            <a:r>
              <a:rPr lang="en-US" sz="1400" dirty="0"/>
              <a:t>Use </a:t>
            </a:r>
            <a:r>
              <a:rPr lang="en-US" sz="1400" dirty="0" err="1"/>
              <a:t>ChatGPT</a:t>
            </a:r>
            <a:r>
              <a:rPr lang="en-US" sz="1400" dirty="0"/>
              <a:t> to attempt this assignment.  Generate and run the code as is. Did it run?  Did it give the desired results?  </a:t>
            </a:r>
          </a:p>
          <a:p>
            <a:r>
              <a:rPr lang="en-US" sz="1400"/>
              <a:t>Make a PowerPoint to present in Live Session </a:t>
            </a:r>
          </a:p>
          <a:p>
            <a:endParaRPr lang="en-US" sz="1400" dirty="0"/>
          </a:p>
          <a:p>
            <a:pPr marL="0" indent="0">
              <a:buNone/>
            </a:pPr>
            <a:endParaRPr lang="en-US" sz="1400" dirty="0"/>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0451" y="1212574"/>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xmlns="">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7648</TotalTime>
  <Words>404</Words>
  <Application>Microsoft Macintosh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 Math</vt:lpstr>
      <vt:lpstr>1_Body Slides</vt:lpstr>
      <vt:lpstr>For Live Session</vt:lpstr>
      <vt:lpstr>For Live Session: Part 1 (3-5 hours)</vt:lpstr>
      <vt:lpstr>For Live Session: Part 2 (3 – 4 hours)</vt:lpstr>
      <vt:lpstr>Part 3 (≤1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Sadler, Bivin Philip</cp:lastModifiedBy>
  <cp:revision>16</cp:revision>
  <dcterms:created xsi:type="dcterms:W3CDTF">2019-09-23T08:00:29Z</dcterms:created>
  <dcterms:modified xsi:type="dcterms:W3CDTF">2023-02-06T02:20:01Z</dcterms:modified>
</cp:coreProperties>
</file>