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580" r:id="rId2"/>
    <p:sldId id="602" r:id="rId3"/>
    <p:sldId id="605" r:id="rId4"/>
    <p:sldId id="526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87"/>
    <p:restoredTop sz="94626"/>
  </p:normalViewPr>
  <p:slideViewPr>
    <p:cSldViewPr snapToGrid="0" snapToObjects="1">
      <p:cViewPr varScale="1">
        <p:scale>
          <a:sx n="124" d="100"/>
          <a:sy n="124" d="100"/>
        </p:scale>
        <p:origin x="14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859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778677"/>
            <a:ext cx="6503987" cy="57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709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8072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85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982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7638"/>
            <a:ext cx="4040188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17638"/>
            <a:ext cx="4041775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6981" y="25908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274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4039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824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641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7792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1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charset="0"/>
        <a:buChar char="•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document/d/1P89Ru3LqpBf_D8Uoe8LbAmV3-sza-4xjJR2r4ayyqko/edit?usp=shar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649E1-0182-6342-BE54-103E4D478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8458200" cy="900546"/>
          </a:xfrm>
        </p:spPr>
        <p:txBody>
          <a:bodyPr/>
          <a:lstStyle/>
          <a:p>
            <a:r>
              <a:rPr lang="en-US" dirty="0"/>
              <a:t>For Live Session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81000" y="2895600"/>
            <a:ext cx="8534400" cy="1752600"/>
          </a:xfrm>
        </p:spPr>
        <p:txBody>
          <a:bodyPr/>
          <a:lstStyle/>
          <a:p>
            <a:r>
              <a:rPr lang="en-IN" dirty="0"/>
              <a:t>Unit 12</a:t>
            </a:r>
          </a:p>
        </p:txBody>
      </p:sp>
    </p:spTree>
    <p:extLst>
      <p:ext uri="{BB962C8B-B14F-4D97-AF65-F5344CB8AC3E}">
        <p14:creationId xmlns:p14="http://schemas.microsoft.com/office/powerpoint/2010/main" val="2167838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5F4D7-A0B5-4D4F-9C37-008F675E9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8864"/>
            <a:ext cx="9144000" cy="932736"/>
          </a:xfrm>
        </p:spPr>
        <p:txBody>
          <a:bodyPr/>
          <a:lstStyle/>
          <a:p>
            <a:r>
              <a:rPr lang="en-US" sz="2600" b="1" dirty="0"/>
              <a:t>Activity One: Create an </a:t>
            </a:r>
            <a:r>
              <a:rPr lang="en-US" sz="2600" b="1" dirty="0" err="1"/>
              <a:t>Rshiny</a:t>
            </a:r>
            <a:r>
              <a:rPr lang="en-US" sz="2600" b="1" dirty="0"/>
              <a:t> App </a:t>
            </a:r>
            <a:r>
              <a:rPr lang="en-US" sz="2600" b="1" dirty="0">
                <a:sym typeface="Wingdings" pitchFamily="2" charset="2"/>
              </a:rPr>
              <a:t>(2-4 hours)</a:t>
            </a:r>
            <a:endParaRPr lang="en-US" sz="2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617010-AEA4-0E47-B724-E642230CABEA}"/>
              </a:ext>
            </a:extLst>
          </p:cNvPr>
          <p:cNvSpPr txBox="1"/>
          <p:nvPr/>
        </p:nvSpPr>
        <p:spPr>
          <a:xfrm>
            <a:off x="1" y="1824096"/>
            <a:ext cx="914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Create a </a:t>
            </a:r>
            <a:r>
              <a:rPr lang="en-US" dirty="0" err="1"/>
              <a:t>Rshiny</a:t>
            </a:r>
            <a:r>
              <a:rPr lang="en-US" dirty="0"/>
              <a:t> app that will do the following</a:t>
            </a:r>
          </a:p>
          <a:p>
            <a:pPr marL="800100" lvl="1" indent="-342900">
              <a:buAutoNum type="arabicPeriod"/>
            </a:pPr>
            <a:r>
              <a:rPr lang="en-US" dirty="0"/>
              <a:t>Let the user read in the data (the Beer Data.) </a:t>
            </a:r>
          </a:p>
          <a:p>
            <a:pPr marL="800100" lvl="1" indent="-342900">
              <a:buAutoNum type="arabicPeriod"/>
            </a:pPr>
            <a:r>
              <a:rPr lang="en-US" dirty="0"/>
              <a:t>Let the user make a histogram of the IBU</a:t>
            </a:r>
          </a:p>
          <a:p>
            <a:pPr marL="800100" lvl="1" indent="-342900">
              <a:buAutoNum type="arabicPeriod"/>
            </a:pPr>
            <a:r>
              <a:rPr lang="en-US" dirty="0"/>
              <a:t>Let the user make a histogram of the ABV  (separate histogram)</a:t>
            </a:r>
          </a:p>
          <a:p>
            <a:pPr marL="800100" lvl="1" indent="-342900">
              <a:buAutoNum type="arabicPeriod"/>
            </a:pPr>
            <a:r>
              <a:rPr lang="en-US" dirty="0"/>
              <a:t>Low the user switch back and forth between histograms and boxplots to represent this information.  You could do this with a radio button that switches the plot from histogram to boxplot … the implementation however is up to you.  </a:t>
            </a:r>
          </a:p>
          <a:p>
            <a:pPr marL="800100" lvl="1" indent="-342900">
              <a:buAutoNum type="arabicPeriod"/>
            </a:pPr>
            <a:r>
              <a:rPr lang="en-US" dirty="0"/>
              <a:t>Allow the user to filter the histograms / boxplots above by state. </a:t>
            </a:r>
          </a:p>
          <a:p>
            <a:pPr marL="800100" lvl="1" indent="-342900">
              <a:buAutoNum type="arabicPeriod"/>
            </a:pPr>
            <a:r>
              <a:rPr lang="en-US" dirty="0"/>
              <a:t>In addition to the histograms, add a scatter plot of IBU v. ABV</a:t>
            </a:r>
          </a:p>
          <a:p>
            <a:pPr marL="800100" lvl="1" indent="-342900">
              <a:buAutoNum type="arabicPeriod"/>
            </a:pPr>
            <a:r>
              <a:rPr lang="en-US" dirty="0"/>
              <a:t>Add the ability to add or take off the simple linear regression line. </a:t>
            </a:r>
          </a:p>
          <a:p>
            <a:pPr marL="800100" lvl="1" indent="-342900">
              <a:buAutoNum type="arabicPeriod"/>
            </a:pPr>
            <a:r>
              <a:rPr lang="en-US" dirty="0"/>
              <a:t>Allow the user to filter the data on the scatter plot by state.</a:t>
            </a:r>
          </a:p>
          <a:p>
            <a:pPr marL="800100" lvl="1" indent="-342900">
              <a:buAutoNum type="arabicPeriod"/>
            </a:pPr>
            <a:r>
              <a:rPr lang="en-US" dirty="0"/>
              <a:t>Add at least one additional plot from your analysis and make sure to clearly label and/or describe the information it is conveying.  </a:t>
            </a:r>
          </a:p>
          <a:p>
            <a:pPr marL="800100" lvl="1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Publish your app to </a:t>
            </a:r>
            <a:r>
              <a:rPr lang="en-US" dirty="0" err="1"/>
              <a:t>ShinyApps.io</a:t>
            </a:r>
            <a:endParaRPr lang="en-US" dirty="0"/>
          </a:p>
          <a:p>
            <a:pPr marL="800100" lvl="1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629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5F4D7-A0B5-4D4F-9C37-008F675E9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1312"/>
            <a:ext cx="9144000" cy="932736"/>
          </a:xfrm>
        </p:spPr>
        <p:txBody>
          <a:bodyPr/>
          <a:lstStyle/>
          <a:p>
            <a:r>
              <a:rPr lang="en-US" sz="2600" b="1" dirty="0"/>
              <a:t>Activity Two: Create an </a:t>
            </a:r>
            <a:r>
              <a:rPr lang="en-US" sz="2600" b="1" dirty="0" err="1"/>
              <a:t>Rshiny</a:t>
            </a:r>
            <a:r>
              <a:rPr lang="en-US" sz="2600" b="1" dirty="0"/>
              <a:t> App </a:t>
            </a:r>
            <a:br>
              <a:rPr lang="en-US" sz="2600" b="1" dirty="0"/>
            </a:br>
            <a:r>
              <a:rPr lang="en-US" sz="2600" b="1" dirty="0">
                <a:sym typeface="Wingdings" pitchFamily="2" charset="2"/>
              </a:rPr>
              <a:t>(As long as you want!)</a:t>
            </a:r>
            <a:endParaRPr lang="en-US" sz="2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617010-AEA4-0E47-B724-E642230CABEA}"/>
              </a:ext>
            </a:extLst>
          </p:cNvPr>
          <p:cNvSpPr txBox="1"/>
          <p:nvPr/>
        </p:nvSpPr>
        <p:spPr>
          <a:xfrm>
            <a:off x="1001731" y="2505670"/>
            <a:ext cx="71405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Publish your App to </a:t>
            </a:r>
            <a:r>
              <a:rPr lang="en-US" dirty="0" err="1"/>
              <a:t>ShinyApps.io</a:t>
            </a:r>
            <a:r>
              <a:rPr lang="en-US" dirty="0"/>
              <a:t> and add it to this Google Doc!</a:t>
            </a:r>
          </a:p>
          <a:p>
            <a:pPr lvl="1"/>
            <a:r>
              <a:rPr lang="en-US" dirty="0">
                <a:hlinkClick r:id="rId2"/>
              </a:rPr>
              <a:t>https://docs.google.com/document/d/1P89Ru3LqpBf_D8Uoe8LbAmV3-sza-4xjJR2r4ayyqko/edit?usp</a:t>
            </a:r>
            <a:r>
              <a:rPr lang="en-US">
                <a:hlinkClick r:id="rId2"/>
              </a:rPr>
              <a:t>=sharing</a:t>
            </a:r>
            <a:endParaRPr lang="en-US"/>
          </a:p>
          <a:p>
            <a:pPr lvl="1"/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Have Fun!!! Go Check out your classmate's work!</a:t>
            </a:r>
          </a:p>
          <a:p>
            <a:pPr marL="800100" lvl="1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87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6298325"/>
      </p:ext>
    </p:extLst>
  </p:cSld>
  <p:clrMapOvr>
    <a:masterClrMapping/>
  </p:clrMapOvr>
</p:sld>
</file>

<file path=ppt/theme/theme1.xml><?xml version="1.0" encoding="utf-8"?>
<a:theme xmlns:a="http://schemas.openxmlformats.org/drawingml/2006/main" name="1_Body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2U</Template>
  <TotalTime>2833</TotalTime>
  <Words>249</Words>
  <Application>Microsoft Macintosh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Wingdings</vt:lpstr>
      <vt:lpstr>1_Body Slides</vt:lpstr>
      <vt:lpstr>For Live Session</vt:lpstr>
      <vt:lpstr>Activity One: Create an Rshiny App (2-4 hours)</vt:lpstr>
      <vt:lpstr>Activity Two: Create an Rshiny App  (As long as you want!)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Live Session</dc:title>
  <dc:creator>Microsoft Office User</dc:creator>
  <cp:lastModifiedBy>Sadler, Bivin Philip</cp:lastModifiedBy>
  <cp:revision>31</cp:revision>
  <dcterms:created xsi:type="dcterms:W3CDTF">2019-09-23T08:00:29Z</dcterms:created>
  <dcterms:modified xsi:type="dcterms:W3CDTF">2024-07-11T11:21:25Z</dcterms:modified>
</cp:coreProperties>
</file>