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2"/>
  </p:normalViewPr>
  <p:slideViewPr>
    <p:cSldViewPr snapToGrid="0" snapToObjects="1">
      <p:cViewPr varScale="1">
        <p:scale>
          <a:sx n="131" d="100"/>
          <a:sy n="131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7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0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4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3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3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82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3589-D1FE-5045-809F-56B69D3AD8BF}" type="datetimeFigureOut">
              <a:rPr lang="en-US" smtClean="0"/>
              <a:t>12/30/19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F504-64E0-8F44-9A26-DEA4139BC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9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udyfinds.org/moneyball-played-out-baseball-analytics-less-valuable/" TargetMode="External"/><Relationship Id="rId2" Type="http://schemas.openxmlformats.org/officeDocument/2006/relationships/hyperlink" Target="https://www.youtube.com/watch?v=UNMoUCoI5O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D101-8BDD-9647-9AEB-2041748EAF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DS 7363 </a:t>
            </a:r>
            <a:br>
              <a:rPr lang="en-US" dirty="0"/>
            </a:br>
            <a:r>
              <a:rPr lang="en-US" dirty="0"/>
              <a:t>Business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D1890-903C-ED41-B63C-6D3B56372E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1: FOR LIVE SESSION</a:t>
            </a:r>
          </a:p>
        </p:txBody>
      </p:sp>
    </p:spTree>
    <p:extLst>
      <p:ext uri="{BB962C8B-B14F-4D97-AF65-F5344CB8AC3E}">
        <p14:creationId xmlns:p14="http://schemas.microsoft.com/office/powerpoint/2010/main" val="117351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10ED-26D8-0C4F-B9A7-50210D30C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73" y="365126"/>
            <a:ext cx="866449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UNIT 1 For Live Session:</a:t>
            </a:r>
            <a:br>
              <a:rPr lang="en-US" dirty="0"/>
            </a:br>
            <a:r>
              <a:rPr lang="en-US" dirty="0"/>
              <a:t>Make a </a:t>
            </a:r>
            <a:r>
              <a:rPr lang="en-US" dirty="0" err="1"/>
              <a:t>Powerpoint</a:t>
            </a:r>
            <a:r>
              <a:rPr lang="en-US" dirty="0"/>
              <a:t> slide for 2,3 and 4.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50353-B2D3-C64C-A8ED-4BEF37802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73" y="2129883"/>
            <a:ext cx="8753707" cy="472811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1. Be prepared to discuss your responses to the </a:t>
            </a:r>
            <a:r>
              <a:rPr lang="en-US" dirty="0" err="1"/>
              <a:t>asynch</a:t>
            </a:r>
            <a:r>
              <a:rPr lang="en-US" dirty="0"/>
              <a:t> video questions.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2. Watch the video below where Michael Lewis (author of </a:t>
            </a:r>
            <a:r>
              <a:rPr lang="en-US" dirty="0" err="1"/>
              <a:t>moneyball</a:t>
            </a:r>
            <a:r>
              <a:rPr lang="en-US" dirty="0"/>
              <a:t>) discusses his book and its applications.</a:t>
            </a:r>
          </a:p>
          <a:p>
            <a:pPr lvl="1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https://www.youtube.com/watch?v=UNMoUCoI5OE</a:t>
            </a:r>
            <a:endParaRPr lang="en-US" dirty="0"/>
          </a:p>
          <a:p>
            <a:pPr lvl="1"/>
            <a:r>
              <a:rPr lang="en-US" dirty="0"/>
              <a:t>He discusses that the data are clean. What does it mean to have “clean data”?</a:t>
            </a:r>
          </a:p>
          <a:p>
            <a:pPr lvl="1"/>
            <a:r>
              <a:rPr lang="en-US" dirty="0"/>
              <a:t>Are the data “clean” in your business, in your experience?  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  <a:p>
            <a:r>
              <a:rPr lang="en-US" dirty="0"/>
              <a:t>3. Below is an article from 2019 on if Moneyball is played out because everyone is doing it… read this… how does it equate to data science and business?  Is it a concern in your field? In business in general? Why or Why not?</a:t>
            </a:r>
          </a:p>
          <a:p>
            <a:pPr lvl="1"/>
            <a:r>
              <a:rPr lang="en-US" dirty="0">
                <a:hlinkClick r:id="rId3"/>
              </a:rPr>
              <a:t>https://www.studyfinds.org/moneyball-played-out-baseball-analytics-less-valuable/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What were the key take-aways for you in this chapter.  Do you have any questions or comments you would like to discuss in Live Session?  Write them on a slide.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Submit you PPT slides to 2DS 24 hours before live session.</a:t>
            </a:r>
          </a:p>
        </p:txBody>
      </p:sp>
    </p:spTree>
    <p:extLst>
      <p:ext uri="{BB962C8B-B14F-4D97-AF65-F5344CB8AC3E}">
        <p14:creationId xmlns:p14="http://schemas.microsoft.com/office/powerpoint/2010/main" val="3475324082"/>
      </p:ext>
    </p:extLst>
  </p:cSld>
  <p:clrMapOvr>
    <a:masterClrMapping/>
  </p:clrMapOvr>
</p:sld>
</file>

<file path=ppt/theme/theme1.xml><?xml version="1.0" encoding="utf-8"?>
<a:theme xmlns:a="http://schemas.openxmlformats.org/drawingml/2006/main" name="2U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U" id="{366B8B3C-2D30-EF4C-945A-9C2F0CDF465A}" vid="{BACFCB83-49E5-4846-9BF9-7818E6FE7F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2U</Template>
  <TotalTime>1145</TotalTime>
  <Words>215</Words>
  <Application>Microsoft Macintosh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2U</vt:lpstr>
      <vt:lpstr>DS 7363  Business Analytics</vt:lpstr>
      <vt:lpstr>UNIT 1 For Live Session: Make a Powerpoint slide for 2,3 and 4.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 7363  Business Analytics</dc:title>
  <dc:creator>Microsoft Office User</dc:creator>
  <cp:lastModifiedBy>Microsoft Office User</cp:lastModifiedBy>
  <cp:revision>5</cp:revision>
  <dcterms:created xsi:type="dcterms:W3CDTF">2019-08-16T07:29:10Z</dcterms:created>
  <dcterms:modified xsi:type="dcterms:W3CDTF">2019-12-31T07:53:52Z</dcterms:modified>
</cp:coreProperties>
</file>