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10/25/19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10/25/19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10: Health Care Part 2</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fontScale="92500" lnSpcReduction="20000"/>
          </a:bodyPr>
          <a:lstStyle/>
          <a:p>
            <a:pPr marL="0" indent="0">
              <a:buNone/>
            </a:pPr>
            <a:r>
              <a:rPr lang="en-US" sz="2200" dirty="0"/>
              <a:t>Assume you are consulting for Blue Cross Blue Shield and your boss  found this paper and has asked you to prepare an explanation / report of its finding.  He has been in the company for 30 years and is the VP of Fraud detection but is relying in you to interpret the statistics / evidence / meaningful conclusion presented in this paper.  Prepare at least one slide for each topic (number) below.  Expected time: 3-5 hours. </a:t>
            </a:r>
          </a:p>
          <a:p>
            <a:pPr marL="0" indent="0">
              <a:buNone/>
            </a:pPr>
            <a:endParaRPr lang="en-US" sz="1600" dirty="0"/>
          </a:p>
          <a:p>
            <a:pPr marL="514350" indent="-514350">
              <a:buAutoNum type="arabicPeriod"/>
            </a:pPr>
            <a:r>
              <a:rPr lang="en-US" sz="1600" dirty="0"/>
              <a:t>Director Gray makes mention of the costs of </a:t>
            </a:r>
            <a:r>
              <a:rPr lang="en-US" sz="1600" dirty="0" err="1"/>
              <a:t>medicare</a:t>
            </a:r>
            <a:r>
              <a:rPr lang="en-US" sz="1600" dirty="0"/>
              <a:t> fraud.  In order to see the relevance and importance of this problem, what evidence / information does this paper provide to underline the potential impact that ML methods could have?  </a:t>
            </a:r>
          </a:p>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r>
              <a:rPr lang="en-US" sz="1600" dirty="0"/>
              <a:t>Describe to your boss what an ROC curve is, how to interpret the AUC and how the plot is formed.  </a:t>
            </a:r>
          </a:p>
          <a:p>
            <a:pPr marL="514350" indent="-514350">
              <a:buAutoNum type="arabicPeriod"/>
            </a:pPr>
            <a:r>
              <a:rPr lang="en-US" sz="1600" dirty="0"/>
              <a:t>Define Oversampling and </a:t>
            </a:r>
            <a:r>
              <a:rPr lang="en-US" sz="1600" dirty="0" err="1"/>
              <a:t>Undersampling</a:t>
            </a:r>
            <a:r>
              <a:rPr lang="en-US" sz="1600" dirty="0"/>
              <a:t>.  Why is </a:t>
            </a:r>
            <a:r>
              <a:rPr lang="en-US" sz="1600" dirty="0" err="1"/>
              <a:t>Undersampling</a:t>
            </a:r>
            <a:r>
              <a:rPr lang="en-US" sz="1600" dirty="0"/>
              <a:t> preferred here?  What are its disadvantages?  </a:t>
            </a:r>
          </a:p>
          <a:p>
            <a:pPr marL="514350" indent="-514350">
              <a:buAutoNum type="arabicPeriod"/>
            </a:pPr>
            <a:r>
              <a:rPr lang="en-US" sz="1600" dirty="0"/>
              <a:t>What method of cross validation was employed?  How many AUC / FPR and FNR statistics were generated?</a:t>
            </a:r>
          </a:p>
          <a:p>
            <a:pPr marL="514350" indent="-514350">
              <a:buAutoNum type="arabicPeriod"/>
            </a:pPr>
            <a:r>
              <a:rPr lang="en-US" sz="1600" dirty="0"/>
              <a:t>What software was used to fit the models and generate the fit statistics?  What information can you find about it from a quick web search?  </a:t>
            </a:r>
            <a:r>
              <a:rPr lang="en-US" sz="1600" dirty="0" err="1"/>
              <a:t>Sidenote</a:t>
            </a:r>
            <a:r>
              <a:rPr lang="en-US" sz="1600" dirty="0"/>
              <a:t>: </a:t>
            </a:r>
          </a:p>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r>
              <a:rPr lang="en-US" sz="1600" dirty="0"/>
              <a:t>Write a conclusion statement(s) for the ANOVA?  What does this test tell us in the context of this study? </a:t>
            </a:r>
          </a:p>
          <a:p>
            <a:pPr marL="514350" indent="-514350">
              <a:buAutoNum type="arabicPeriod"/>
            </a:pPr>
            <a:r>
              <a:rPr lang="en-US" sz="1600" dirty="0"/>
              <a:t>Remember the Tukey HSD from STAT 1 (6371?) Write a conclusion statement(s) for the Tukey HSD?</a:t>
            </a:r>
          </a:p>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911793"/>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r>
              <a:rPr lang="en-US" sz="3400" dirty="0"/>
              <a:t>What was the train / test split percentages?</a:t>
            </a:r>
          </a:p>
          <a:p>
            <a:pPr marL="514350" indent="-514350">
              <a:buAutoNum type="arabicPeriod"/>
            </a:pPr>
            <a:r>
              <a:rPr lang="en-US" sz="3400" dirty="0"/>
              <a:t>What software was used to implement the neural network and logistic regression models?  </a:t>
            </a:r>
          </a:p>
          <a:p>
            <a:pPr marL="514350" indent="-514350">
              <a:buAutoNum type="arabicPeriod"/>
            </a:pPr>
            <a:r>
              <a:rPr lang="en-US" sz="3400" dirty="0"/>
              <a:t>What was the structure of the neural network model?  They also call it a “training paradigm” in the Discussion.  </a:t>
            </a:r>
          </a:p>
          <a:p>
            <a:pPr marL="514350" indent="-514350">
              <a:buAutoNum type="arabicPeriod"/>
            </a:pPr>
            <a:r>
              <a:rPr lang="en-US" sz="3400" dirty="0"/>
              <a:t>There was a full and reduced logistic regression model (LRM).  Specify each model (a screen shot is fine).  What do you notice that is odd about how the reduced model was formed?  </a:t>
            </a:r>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i="1" dirty="0"/>
              <a:t>Hint: You may need to go back to your Stat 2 slides for this question (Unit 12 of 6372.) </a:t>
            </a:r>
          </a:p>
          <a:p>
            <a:pPr marL="514350" indent="-514350">
              <a:buAutoNum type="arabicPeriod"/>
            </a:pPr>
            <a:r>
              <a:rPr lang="en-US" sz="3400" dirty="0"/>
              <a:t>Discuss at least one limitation of the study.</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594</Words>
  <Application>Microsoft Macintosh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Unit 10: Health Care Part 2</vt:lpstr>
      <vt:lpstr>Medicare Fraud and ML</vt:lpstr>
      <vt:lpstr>ANN vs LRM in Classifying Malignant and Biopsy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Microsoft Office User</cp:lastModifiedBy>
  <cp:revision>17</cp:revision>
  <dcterms:created xsi:type="dcterms:W3CDTF">2019-10-18T17:26:21Z</dcterms:created>
  <dcterms:modified xsi:type="dcterms:W3CDTF">2019-10-26T02:20:00Z</dcterms:modified>
</cp:coreProperties>
</file>