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finds.org/moneyball-played-out-baseball-analytics-less-valuable/" TargetMode="External"/><Relationship Id="rId2" Type="http://schemas.openxmlformats.org/officeDocument/2006/relationships/hyperlink" Target="https://www.youtube.com/watch?v=UNMoUCoI5O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D101-8BDD-9647-9AEB-2041748E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7363 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1890-903C-ED41-B63C-6D3B56372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1: FOR LIVE SESSION</a:t>
            </a:r>
          </a:p>
        </p:txBody>
      </p:sp>
    </p:spTree>
    <p:extLst>
      <p:ext uri="{BB962C8B-B14F-4D97-AF65-F5344CB8AC3E}">
        <p14:creationId xmlns:p14="http://schemas.microsoft.com/office/powerpoint/2010/main" val="11735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10ED-26D8-0C4F-B9A7-50210D30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" y="365126"/>
            <a:ext cx="86644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 For Live Session:</a:t>
            </a:r>
            <a:br>
              <a:rPr lang="en-US" dirty="0"/>
            </a:br>
            <a:r>
              <a:rPr lang="en-US" dirty="0"/>
              <a:t>Make a PowerPoint slide for 2,3 and 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0353-B2D3-C64C-A8ED-4BEF3780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3" y="2129883"/>
            <a:ext cx="8832736" cy="47281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Be prepared to discuss your responses to the async video questions.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Watch the video below where Michael Lewis (author of Moneyball) discusses his book and its applications.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https://www.youtube.com/watch?v=UNMoUCoI5OE</a:t>
            </a:r>
            <a:endParaRPr lang="en-US" dirty="0"/>
          </a:p>
          <a:p>
            <a:pPr lvl="1"/>
            <a:r>
              <a:rPr lang="en-US" dirty="0"/>
              <a:t>He discusses that the data are clean. What does it mean to have “clean data”?</a:t>
            </a:r>
          </a:p>
          <a:p>
            <a:pPr lvl="1"/>
            <a:r>
              <a:rPr lang="en-US" dirty="0"/>
              <a:t>Are the data “clean” in your business, in your experience? 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r>
              <a:rPr lang="en-US" dirty="0"/>
              <a:t>3. Below is an article from 2019 on if Moneyball is played out because everyone is doing it… read this… how does it equate to data science and business?  Is it a concern in your field? In business in general? Why or Why not?</a:t>
            </a:r>
          </a:p>
          <a:p>
            <a:pPr lvl="1"/>
            <a:r>
              <a:rPr lang="en-US" dirty="0">
                <a:hlinkClick r:id="rId3"/>
              </a:rPr>
              <a:t>https://www.studyfinds.org/moneyball-played-out-baseball-analytics-less-valuable/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What were the key take-aways for you in this chapter.  Do you have any questions or comments you would like to discuss in Live Session?  Write them on a slide.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Submit your slide deck to Canvas by 1pm CST the day of class. </a:t>
            </a:r>
          </a:p>
        </p:txBody>
      </p:sp>
    </p:spTree>
    <p:extLst>
      <p:ext uri="{BB962C8B-B14F-4D97-AF65-F5344CB8AC3E}">
        <p14:creationId xmlns:p14="http://schemas.microsoft.com/office/powerpoint/2010/main" val="3475324082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7154</TotalTime>
  <Words>217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2U</vt:lpstr>
      <vt:lpstr>DS 7363  Business Analytics</vt:lpstr>
      <vt:lpstr>UNIT 1 For Live Session: Make a PowerPoint slide for 2,3 and 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7363  Business Analytics</dc:title>
  <dc:creator>Microsoft Office User</dc:creator>
  <cp:lastModifiedBy>Sadler, Bivin Philip</cp:lastModifiedBy>
  <cp:revision>6</cp:revision>
  <dcterms:created xsi:type="dcterms:W3CDTF">2019-08-16T07:29:10Z</dcterms:created>
  <dcterms:modified xsi:type="dcterms:W3CDTF">2025-04-28T18:19:51Z</dcterms:modified>
</cp:coreProperties>
</file>