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07" r:id="rId2"/>
  </p:sldMasterIdLst>
  <p:notesMasterIdLst>
    <p:notesMasterId r:id="rId20"/>
  </p:notesMasterIdLst>
  <p:sldIdLst>
    <p:sldId id="256" r:id="rId3"/>
    <p:sldId id="2229" r:id="rId4"/>
    <p:sldId id="2222" r:id="rId5"/>
    <p:sldId id="258" r:id="rId6"/>
    <p:sldId id="2223" r:id="rId7"/>
    <p:sldId id="259" r:id="rId8"/>
    <p:sldId id="278" r:id="rId9"/>
    <p:sldId id="2224" r:id="rId10"/>
    <p:sldId id="284" r:id="rId11"/>
    <p:sldId id="2225" r:id="rId12"/>
    <p:sldId id="280" r:id="rId13"/>
    <p:sldId id="2226" r:id="rId14"/>
    <p:sldId id="2227" r:id="rId15"/>
    <p:sldId id="272" r:id="rId16"/>
    <p:sldId id="274" r:id="rId17"/>
    <p:sldId id="2228" r:id="rId18"/>
    <p:sldId id="2203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2" autoAdjust="0"/>
    <p:restoredTop sz="86756" autoAdjust="0"/>
  </p:normalViewPr>
  <p:slideViewPr>
    <p:cSldViewPr>
      <p:cViewPr varScale="1">
        <p:scale>
          <a:sx n="100" d="100"/>
          <a:sy n="100" d="100"/>
        </p:scale>
        <p:origin x="29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15013E-B541-4292-8770-AD90D212389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96033D-6297-43E2-9ECE-F51BDD4F9933}">
      <dgm:prSet phldrT="[Text]"/>
      <dgm:spPr/>
      <dgm:t>
        <a:bodyPr/>
        <a:lstStyle/>
        <a:p>
          <a:r>
            <a:rPr lang="en-US" dirty="0"/>
            <a:t>Jim</a:t>
          </a:r>
        </a:p>
      </dgm:t>
    </dgm:pt>
    <dgm:pt modelId="{E9D32A88-441A-460E-96AC-264C197B4EC5}" type="parTrans" cxnId="{788AF147-DA2A-4127-9FF5-F0305C6CA972}">
      <dgm:prSet/>
      <dgm:spPr/>
      <dgm:t>
        <a:bodyPr/>
        <a:lstStyle/>
        <a:p>
          <a:endParaRPr lang="en-US"/>
        </a:p>
      </dgm:t>
    </dgm:pt>
    <dgm:pt modelId="{CCF87273-1E8D-40AD-B582-79F48946B6ED}" type="sibTrans" cxnId="{788AF147-DA2A-4127-9FF5-F0305C6CA972}">
      <dgm:prSet/>
      <dgm:spPr/>
      <dgm:t>
        <a:bodyPr/>
        <a:lstStyle/>
        <a:p>
          <a:endParaRPr lang="en-US"/>
        </a:p>
      </dgm:t>
    </dgm:pt>
    <dgm:pt modelId="{F133F7A3-E535-4BBC-8AD2-B2EBCC61B1A4}">
      <dgm:prSet phldrT="[Text]"/>
      <dgm:spPr/>
      <dgm:t>
        <a:bodyPr/>
        <a:lstStyle/>
        <a:p>
          <a:r>
            <a:rPr lang="en-US" dirty="0"/>
            <a:t>John</a:t>
          </a:r>
        </a:p>
      </dgm:t>
    </dgm:pt>
    <dgm:pt modelId="{FA384618-AE39-4E3D-B69E-C47B0FB05ED5}" type="parTrans" cxnId="{5DD2468C-A587-4B90-9276-1BDA673A9574}">
      <dgm:prSet/>
      <dgm:spPr/>
      <dgm:t>
        <a:bodyPr/>
        <a:lstStyle/>
        <a:p>
          <a:endParaRPr lang="en-US"/>
        </a:p>
      </dgm:t>
    </dgm:pt>
    <dgm:pt modelId="{57AD034A-17E7-43D3-87ED-CDDDC1BC9BF6}" type="sibTrans" cxnId="{5DD2468C-A587-4B90-9276-1BDA673A9574}">
      <dgm:prSet/>
      <dgm:spPr/>
      <dgm:t>
        <a:bodyPr/>
        <a:lstStyle/>
        <a:p>
          <a:endParaRPr lang="en-US"/>
        </a:p>
      </dgm:t>
    </dgm:pt>
    <dgm:pt modelId="{5CE02B04-EDE7-4DD2-870B-F447E7D70BDF}">
      <dgm:prSet phldrT="[Text]"/>
      <dgm:spPr/>
      <dgm:t>
        <a:bodyPr/>
        <a:lstStyle/>
        <a:p>
          <a:r>
            <a:rPr lang="en-US" dirty="0"/>
            <a:t>Total Hip Replacement Surgery</a:t>
          </a:r>
        </a:p>
      </dgm:t>
    </dgm:pt>
    <dgm:pt modelId="{364621D4-46B5-49AB-B3AB-66B4AB4442A0}" type="parTrans" cxnId="{6345CEC6-06A1-4FA0-A632-9E7A31134F82}">
      <dgm:prSet/>
      <dgm:spPr/>
      <dgm:t>
        <a:bodyPr/>
        <a:lstStyle/>
        <a:p>
          <a:endParaRPr lang="en-US"/>
        </a:p>
      </dgm:t>
    </dgm:pt>
    <dgm:pt modelId="{122A4A1A-045F-4E5D-8556-CF9AA4448951}" type="sibTrans" cxnId="{6345CEC6-06A1-4FA0-A632-9E7A31134F82}">
      <dgm:prSet/>
      <dgm:spPr/>
      <dgm:t>
        <a:bodyPr/>
        <a:lstStyle/>
        <a:p>
          <a:endParaRPr lang="en-US"/>
        </a:p>
      </dgm:t>
    </dgm:pt>
    <dgm:pt modelId="{8A5C1A3B-A29C-4DDA-95BD-26F51383F9A1}">
      <dgm:prSet phldrT="[Text]"/>
      <dgm:spPr/>
      <dgm:t>
        <a:bodyPr/>
        <a:lstStyle/>
        <a:p>
          <a:r>
            <a:rPr lang="en-US" dirty="0"/>
            <a:t>Total Hip Replacement Surgery</a:t>
          </a:r>
        </a:p>
      </dgm:t>
    </dgm:pt>
    <dgm:pt modelId="{D52354A6-057C-4624-A35E-F5E864098E7E}" type="parTrans" cxnId="{AD975C61-6920-4BCB-9A14-C6CE8DCAB5D3}">
      <dgm:prSet/>
      <dgm:spPr/>
      <dgm:t>
        <a:bodyPr/>
        <a:lstStyle/>
        <a:p>
          <a:endParaRPr lang="en-US"/>
        </a:p>
      </dgm:t>
    </dgm:pt>
    <dgm:pt modelId="{EA3950D0-B50A-4C50-8BDA-0FC3E4F140C6}" type="sibTrans" cxnId="{AD975C61-6920-4BCB-9A14-C6CE8DCAB5D3}">
      <dgm:prSet/>
      <dgm:spPr/>
      <dgm:t>
        <a:bodyPr/>
        <a:lstStyle/>
        <a:p>
          <a:endParaRPr lang="en-US"/>
        </a:p>
      </dgm:t>
    </dgm:pt>
    <dgm:pt modelId="{B2666595-0E16-4029-9F60-855113E6D96E}">
      <dgm:prSet phldrT="[Text]"/>
      <dgm:spPr/>
      <dgm:t>
        <a:bodyPr/>
        <a:lstStyle/>
        <a:p>
          <a:r>
            <a:rPr lang="en-US" dirty="0"/>
            <a:t>Not Readmitted</a:t>
          </a:r>
        </a:p>
      </dgm:t>
    </dgm:pt>
    <dgm:pt modelId="{E4ABF70F-15AE-4034-A236-2AE11713BFBB}" type="parTrans" cxnId="{CC09DA50-229B-4F3E-B957-9347B0BFBFAB}">
      <dgm:prSet/>
      <dgm:spPr/>
      <dgm:t>
        <a:bodyPr/>
        <a:lstStyle/>
        <a:p>
          <a:endParaRPr lang="en-US"/>
        </a:p>
      </dgm:t>
    </dgm:pt>
    <dgm:pt modelId="{3E7AE5A5-1918-43A9-B47C-5C580ACF1129}" type="sibTrans" cxnId="{CC09DA50-229B-4F3E-B957-9347B0BFBFAB}">
      <dgm:prSet/>
      <dgm:spPr/>
      <dgm:t>
        <a:bodyPr/>
        <a:lstStyle/>
        <a:p>
          <a:endParaRPr lang="en-US"/>
        </a:p>
      </dgm:t>
    </dgm:pt>
    <dgm:pt modelId="{A7337037-B60D-4BF6-B474-F503F196D450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Readmitted</a:t>
          </a:r>
        </a:p>
      </dgm:t>
    </dgm:pt>
    <dgm:pt modelId="{9BCA46DE-E83B-46F3-A4EB-CA22EDB9CFF0}" type="parTrans" cxnId="{E5B8840A-5AD9-4507-9570-3CF5049B0DF2}">
      <dgm:prSet/>
      <dgm:spPr/>
      <dgm:t>
        <a:bodyPr/>
        <a:lstStyle/>
        <a:p>
          <a:endParaRPr lang="en-US"/>
        </a:p>
      </dgm:t>
    </dgm:pt>
    <dgm:pt modelId="{156893C9-31AD-42F1-9A2E-C2D73B8A531A}" type="sibTrans" cxnId="{E5B8840A-5AD9-4507-9570-3CF5049B0DF2}">
      <dgm:prSet/>
      <dgm:spPr/>
      <dgm:t>
        <a:bodyPr/>
        <a:lstStyle/>
        <a:p>
          <a:endParaRPr lang="en-US"/>
        </a:p>
      </dgm:t>
    </dgm:pt>
    <dgm:pt modelId="{5332F88C-E036-424E-A13A-46259621BCEB}" type="pres">
      <dgm:prSet presAssocID="{ED15013E-B541-4292-8770-AD90D212389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D53D90-62DF-487C-A79B-FEE6F02B9DA2}" type="pres">
      <dgm:prSet presAssocID="{5296033D-6297-43E2-9ECE-F51BDD4F9933}" presName="root" presStyleCnt="0"/>
      <dgm:spPr/>
    </dgm:pt>
    <dgm:pt modelId="{6A7C05A6-8E96-446C-9C4C-3C200CFB2399}" type="pres">
      <dgm:prSet presAssocID="{5296033D-6297-43E2-9ECE-F51BDD4F9933}" presName="rootComposite" presStyleCnt="0"/>
      <dgm:spPr/>
    </dgm:pt>
    <dgm:pt modelId="{51C233B2-9419-418A-BC1C-A71CE11138AF}" type="pres">
      <dgm:prSet presAssocID="{5296033D-6297-43E2-9ECE-F51BDD4F9933}" presName="rootText" presStyleLbl="node1" presStyleIdx="0" presStyleCnt="2"/>
      <dgm:spPr/>
    </dgm:pt>
    <dgm:pt modelId="{77567373-1C2A-492D-BC8E-42C30DA3DE10}" type="pres">
      <dgm:prSet presAssocID="{5296033D-6297-43E2-9ECE-F51BDD4F9933}" presName="rootConnector" presStyleLbl="node1" presStyleIdx="0" presStyleCnt="2"/>
      <dgm:spPr/>
    </dgm:pt>
    <dgm:pt modelId="{46EF235F-16F5-4DE8-B565-0A7F1C9F77F7}" type="pres">
      <dgm:prSet presAssocID="{5296033D-6297-43E2-9ECE-F51BDD4F9933}" presName="childShape" presStyleCnt="0"/>
      <dgm:spPr/>
    </dgm:pt>
    <dgm:pt modelId="{8FDA3A1E-C33C-4DB1-8196-003BED5BAA6D}" type="pres">
      <dgm:prSet presAssocID="{D52354A6-057C-4624-A35E-F5E864098E7E}" presName="Name13" presStyleLbl="parChTrans1D2" presStyleIdx="0" presStyleCnt="4"/>
      <dgm:spPr/>
    </dgm:pt>
    <dgm:pt modelId="{B9CB7F4E-FE96-4AEA-BD53-2D26A5149814}" type="pres">
      <dgm:prSet presAssocID="{8A5C1A3B-A29C-4DDA-95BD-26F51383F9A1}" presName="childText" presStyleLbl="bgAcc1" presStyleIdx="0" presStyleCnt="4">
        <dgm:presLayoutVars>
          <dgm:bulletEnabled val="1"/>
        </dgm:presLayoutVars>
      </dgm:prSet>
      <dgm:spPr/>
    </dgm:pt>
    <dgm:pt modelId="{08E8913A-7097-4D22-84E3-E53375C134EA}" type="pres">
      <dgm:prSet presAssocID="{E4ABF70F-15AE-4034-A236-2AE11713BFBB}" presName="Name13" presStyleLbl="parChTrans1D2" presStyleIdx="1" presStyleCnt="4"/>
      <dgm:spPr/>
    </dgm:pt>
    <dgm:pt modelId="{2F9B2B86-750E-496F-A4E7-BAFD182B3901}" type="pres">
      <dgm:prSet presAssocID="{B2666595-0E16-4029-9F60-855113E6D96E}" presName="childText" presStyleLbl="bgAcc1" presStyleIdx="1" presStyleCnt="4">
        <dgm:presLayoutVars>
          <dgm:bulletEnabled val="1"/>
        </dgm:presLayoutVars>
      </dgm:prSet>
      <dgm:spPr/>
    </dgm:pt>
    <dgm:pt modelId="{A454E18E-280A-481E-8C03-CD3FA4C84638}" type="pres">
      <dgm:prSet presAssocID="{F133F7A3-E535-4BBC-8AD2-B2EBCC61B1A4}" presName="root" presStyleCnt="0"/>
      <dgm:spPr/>
    </dgm:pt>
    <dgm:pt modelId="{1900ABEE-E240-4494-8068-B844CACA5E96}" type="pres">
      <dgm:prSet presAssocID="{F133F7A3-E535-4BBC-8AD2-B2EBCC61B1A4}" presName="rootComposite" presStyleCnt="0"/>
      <dgm:spPr/>
    </dgm:pt>
    <dgm:pt modelId="{091B0913-138C-45AA-9C7E-65F9838D3530}" type="pres">
      <dgm:prSet presAssocID="{F133F7A3-E535-4BBC-8AD2-B2EBCC61B1A4}" presName="rootText" presStyleLbl="node1" presStyleIdx="1" presStyleCnt="2"/>
      <dgm:spPr/>
    </dgm:pt>
    <dgm:pt modelId="{092BA5D6-5A5E-404B-9ABF-0343480C6637}" type="pres">
      <dgm:prSet presAssocID="{F133F7A3-E535-4BBC-8AD2-B2EBCC61B1A4}" presName="rootConnector" presStyleLbl="node1" presStyleIdx="1" presStyleCnt="2"/>
      <dgm:spPr/>
    </dgm:pt>
    <dgm:pt modelId="{DD3F3D34-7B68-453B-AC2C-9277E643CDA4}" type="pres">
      <dgm:prSet presAssocID="{F133F7A3-E535-4BBC-8AD2-B2EBCC61B1A4}" presName="childShape" presStyleCnt="0"/>
      <dgm:spPr/>
    </dgm:pt>
    <dgm:pt modelId="{58CD9C7A-78DB-4DCF-B579-266B4C3DBE2C}" type="pres">
      <dgm:prSet presAssocID="{364621D4-46B5-49AB-B3AB-66B4AB4442A0}" presName="Name13" presStyleLbl="parChTrans1D2" presStyleIdx="2" presStyleCnt="4"/>
      <dgm:spPr/>
    </dgm:pt>
    <dgm:pt modelId="{4E6B31B1-2CF5-4B7B-B857-F940AAF64007}" type="pres">
      <dgm:prSet presAssocID="{5CE02B04-EDE7-4DD2-870B-F447E7D70BDF}" presName="childText" presStyleLbl="bgAcc1" presStyleIdx="2" presStyleCnt="4">
        <dgm:presLayoutVars>
          <dgm:bulletEnabled val="1"/>
        </dgm:presLayoutVars>
      </dgm:prSet>
      <dgm:spPr/>
    </dgm:pt>
    <dgm:pt modelId="{13BF7B7F-9F04-480C-AB47-437226F31538}" type="pres">
      <dgm:prSet presAssocID="{9BCA46DE-E83B-46F3-A4EB-CA22EDB9CFF0}" presName="Name13" presStyleLbl="parChTrans1D2" presStyleIdx="3" presStyleCnt="4"/>
      <dgm:spPr/>
    </dgm:pt>
    <dgm:pt modelId="{07D67FA6-2283-4E73-A420-D077030A552D}" type="pres">
      <dgm:prSet presAssocID="{A7337037-B60D-4BF6-B474-F503F196D45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DF086B02-51DA-4695-BA34-FBA2C2A2FF1A}" type="presOf" srcId="{E4ABF70F-15AE-4034-A236-2AE11713BFBB}" destId="{08E8913A-7097-4D22-84E3-E53375C134EA}" srcOrd="0" destOrd="0" presId="urn:microsoft.com/office/officeart/2005/8/layout/hierarchy3"/>
    <dgm:cxn modelId="{E5B8840A-5AD9-4507-9570-3CF5049B0DF2}" srcId="{F133F7A3-E535-4BBC-8AD2-B2EBCC61B1A4}" destId="{A7337037-B60D-4BF6-B474-F503F196D450}" srcOrd="1" destOrd="0" parTransId="{9BCA46DE-E83B-46F3-A4EB-CA22EDB9CFF0}" sibTransId="{156893C9-31AD-42F1-9A2E-C2D73B8A531A}"/>
    <dgm:cxn modelId="{434B0529-BD29-416D-BFD0-54470FAB05BB}" type="presOf" srcId="{5296033D-6297-43E2-9ECE-F51BDD4F9933}" destId="{77567373-1C2A-492D-BC8E-42C30DA3DE10}" srcOrd="1" destOrd="0" presId="urn:microsoft.com/office/officeart/2005/8/layout/hierarchy3"/>
    <dgm:cxn modelId="{6F347229-13EE-46A9-AF86-A61AD9156C0C}" type="presOf" srcId="{5CE02B04-EDE7-4DD2-870B-F447E7D70BDF}" destId="{4E6B31B1-2CF5-4B7B-B857-F940AAF64007}" srcOrd="0" destOrd="0" presId="urn:microsoft.com/office/officeart/2005/8/layout/hierarchy3"/>
    <dgm:cxn modelId="{7E08E42B-02A3-4FBE-A2F3-DB9D73001B16}" type="presOf" srcId="{ED15013E-B541-4292-8770-AD90D2123891}" destId="{5332F88C-E036-424E-A13A-46259621BCEB}" srcOrd="0" destOrd="0" presId="urn:microsoft.com/office/officeart/2005/8/layout/hierarchy3"/>
    <dgm:cxn modelId="{788AF147-DA2A-4127-9FF5-F0305C6CA972}" srcId="{ED15013E-B541-4292-8770-AD90D2123891}" destId="{5296033D-6297-43E2-9ECE-F51BDD4F9933}" srcOrd="0" destOrd="0" parTransId="{E9D32A88-441A-460E-96AC-264C197B4EC5}" sibTransId="{CCF87273-1E8D-40AD-B582-79F48946B6ED}"/>
    <dgm:cxn modelId="{CC09DA50-229B-4F3E-B957-9347B0BFBFAB}" srcId="{5296033D-6297-43E2-9ECE-F51BDD4F9933}" destId="{B2666595-0E16-4029-9F60-855113E6D96E}" srcOrd="1" destOrd="0" parTransId="{E4ABF70F-15AE-4034-A236-2AE11713BFBB}" sibTransId="{3E7AE5A5-1918-43A9-B47C-5C580ACF1129}"/>
    <dgm:cxn modelId="{AD975C61-6920-4BCB-9A14-C6CE8DCAB5D3}" srcId="{5296033D-6297-43E2-9ECE-F51BDD4F9933}" destId="{8A5C1A3B-A29C-4DDA-95BD-26F51383F9A1}" srcOrd="0" destOrd="0" parTransId="{D52354A6-057C-4624-A35E-F5E864098E7E}" sibTransId="{EA3950D0-B50A-4C50-8BDA-0FC3E4F140C6}"/>
    <dgm:cxn modelId="{6BA62E7E-753A-4B43-AD57-D7E9BD844CC2}" type="presOf" srcId="{A7337037-B60D-4BF6-B474-F503F196D450}" destId="{07D67FA6-2283-4E73-A420-D077030A552D}" srcOrd="0" destOrd="0" presId="urn:microsoft.com/office/officeart/2005/8/layout/hierarchy3"/>
    <dgm:cxn modelId="{7E89C587-422B-4180-9D4A-257353D1E1CF}" type="presOf" srcId="{B2666595-0E16-4029-9F60-855113E6D96E}" destId="{2F9B2B86-750E-496F-A4E7-BAFD182B3901}" srcOrd="0" destOrd="0" presId="urn:microsoft.com/office/officeart/2005/8/layout/hierarchy3"/>
    <dgm:cxn modelId="{5DD2468C-A587-4B90-9276-1BDA673A9574}" srcId="{ED15013E-B541-4292-8770-AD90D2123891}" destId="{F133F7A3-E535-4BBC-8AD2-B2EBCC61B1A4}" srcOrd="1" destOrd="0" parTransId="{FA384618-AE39-4E3D-B69E-C47B0FB05ED5}" sibTransId="{57AD034A-17E7-43D3-87ED-CDDDC1BC9BF6}"/>
    <dgm:cxn modelId="{F3980B9E-7CD0-41D9-A788-FE15E216456B}" type="presOf" srcId="{364621D4-46B5-49AB-B3AB-66B4AB4442A0}" destId="{58CD9C7A-78DB-4DCF-B579-266B4C3DBE2C}" srcOrd="0" destOrd="0" presId="urn:microsoft.com/office/officeart/2005/8/layout/hierarchy3"/>
    <dgm:cxn modelId="{925830B7-DFA0-4A8D-ADE3-D7A4867E0830}" type="presOf" srcId="{F133F7A3-E535-4BBC-8AD2-B2EBCC61B1A4}" destId="{092BA5D6-5A5E-404B-9ABF-0343480C6637}" srcOrd="1" destOrd="0" presId="urn:microsoft.com/office/officeart/2005/8/layout/hierarchy3"/>
    <dgm:cxn modelId="{6345CEC6-06A1-4FA0-A632-9E7A31134F82}" srcId="{F133F7A3-E535-4BBC-8AD2-B2EBCC61B1A4}" destId="{5CE02B04-EDE7-4DD2-870B-F447E7D70BDF}" srcOrd="0" destOrd="0" parTransId="{364621D4-46B5-49AB-B3AB-66B4AB4442A0}" sibTransId="{122A4A1A-045F-4E5D-8556-CF9AA4448951}"/>
    <dgm:cxn modelId="{F2DD12CC-3AB1-428E-A512-80EEF6941493}" type="presOf" srcId="{F133F7A3-E535-4BBC-8AD2-B2EBCC61B1A4}" destId="{091B0913-138C-45AA-9C7E-65F9838D3530}" srcOrd="0" destOrd="0" presId="urn:microsoft.com/office/officeart/2005/8/layout/hierarchy3"/>
    <dgm:cxn modelId="{87EEE6D8-6B1E-49D3-B6B3-54974E2D6D28}" type="presOf" srcId="{5296033D-6297-43E2-9ECE-F51BDD4F9933}" destId="{51C233B2-9419-418A-BC1C-A71CE11138AF}" srcOrd="0" destOrd="0" presId="urn:microsoft.com/office/officeart/2005/8/layout/hierarchy3"/>
    <dgm:cxn modelId="{F3A7EAE6-0AA5-4F86-B0BA-E9CE1953AB62}" type="presOf" srcId="{D52354A6-057C-4624-A35E-F5E864098E7E}" destId="{8FDA3A1E-C33C-4DB1-8196-003BED5BAA6D}" srcOrd="0" destOrd="0" presId="urn:microsoft.com/office/officeart/2005/8/layout/hierarchy3"/>
    <dgm:cxn modelId="{9A9810EF-DB48-4114-8097-FF8E8F060B9F}" type="presOf" srcId="{8A5C1A3B-A29C-4DDA-95BD-26F51383F9A1}" destId="{B9CB7F4E-FE96-4AEA-BD53-2D26A5149814}" srcOrd="0" destOrd="0" presId="urn:microsoft.com/office/officeart/2005/8/layout/hierarchy3"/>
    <dgm:cxn modelId="{65DC68F4-B79B-426D-952E-17D237D45B52}" type="presOf" srcId="{9BCA46DE-E83B-46F3-A4EB-CA22EDB9CFF0}" destId="{13BF7B7F-9F04-480C-AB47-437226F31538}" srcOrd="0" destOrd="0" presId="urn:microsoft.com/office/officeart/2005/8/layout/hierarchy3"/>
    <dgm:cxn modelId="{F2D65E47-474C-4CAB-A2AD-A93D699BA9BD}" type="presParOf" srcId="{5332F88C-E036-424E-A13A-46259621BCEB}" destId="{EFD53D90-62DF-487C-A79B-FEE6F02B9DA2}" srcOrd="0" destOrd="0" presId="urn:microsoft.com/office/officeart/2005/8/layout/hierarchy3"/>
    <dgm:cxn modelId="{00B6555A-95BC-48FF-AE32-63E6C184F1EE}" type="presParOf" srcId="{EFD53D90-62DF-487C-A79B-FEE6F02B9DA2}" destId="{6A7C05A6-8E96-446C-9C4C-3C200CFB2399}" srcOrd="0" destOrd="0" presId="urn:microsoft.com/office/officeart/2005/8/layout/hierarchy3"/>
    <dgm:cxn modelId="{AEC3C810-D99D-4E9A-9DA6-5AED09DFD0BB}" type="presParOf" srcId="{6A7C05A6-8E96-446C-9C4C-3C200CFB2399}" destId="{51C233B2-9419-418A-BC1C-A71CE11138AF}" srcOrd="0" destOrd="0" presId="urn:microsoft.com/office/officeart/2005/8/layout/hierarchy3"/>
    <dgm:cxn modelId="{CCD3F97E-8440-46A8-8C21-8EA17BD11BF7}" type="presParOf" srcId="{6A7C05A6-8E96-446C-9C4C-3C200CFB2399}" destId="{77567373-1C2A-492D-BC8E-42C30DA3DE10}" srcOrd="1" destOrd="0" presId="urn:microsoft.com/office/officeart/2005/8/layout/hierarchy3"/>
    <dgm:cxn modelId="{7F8CCF22-CCB1-4614-95D8-D77431427B21}" type="presParOf" srcId="{EFD53D90-62DF-487C-A79B-FEE6F02B9DA2}" destId="{46EF235F-16F5-4DE8-B565-0A7F1C9F77F7}" srcOrd="1" destOrd="0" presId="urn:microsoft.com/office/officeart/2005/8/layout/hierarchy3"/>
    <dgm:cxn modelId="{B0F82B74-0511-437F-9EB8-E0BD1CC7246E}" type="presParOf" srcId="{46EF235F-16F5-4DE8-B565-0A7F1C9F77F7}" destId="{8FDA3A1E-C33C-4DB1-8196-003BED5BAA6D}" srcOrd="0" destOrd="0" presId="urn:microsoft.com/office/officeart/2005/8/layout/hierarchy3"/>
    <dgm:cxn modelId="{CD964AA4-8622-4EC9-96BD-043F3C4F4B53}" type="presParOf" srcId="{46EF235F-16F5-4DE8-B565-0A7F1C9F77F7}" destId="{B9CB7F4E-FE96-4AEA-BD53-2D26A5149814}" srcOrd="1" destOrd="0" presId="urn:microsoft.com/office/officeart/2005/8/layout/hierarchy3"/>
    <dgm:cxn modelId="{43372F98-D6AD-4CC4-8791-E1290EC32DFB}" type="presParOf" srcId="{46EF235F-16F5-4DE8-B565-0A7F1C9F77F7}" destId="{08E8913A-7097-4D22-84E3-E53375C134EA}" srcOrd="2" destOrd="0" presId="urn:microsoft.com/office/officeart/2005/8/layout/hierarchy3"/>
    <dgm:cxn modelId="{8CD3E1CE-2505-4A80-A7F3-79B2BBDE3834}" type="presParOf" srcId="{46EF235F-16F5-4DE8-B565-0A7F1C9F77F7}" destId="{2F9B2B86-750E-496F-A4E7-BAFD182B3901}" srcOrd="3" destOrd="0" presId="urn:microsoft.com/office/officeart/2005/8/layout/hierarchy3"/>
    <dgm:cxn modelId="{8C5C3268-2D69-49F6-9A7D-E40049436E95}" type="presParOf" srcId="{5332F88C-E036-424E-A13A-46259621BCEB}" destId="{A454E18E-280A-481E-8C03-CD3FA4C84638}" srcOrd="1" destOrd="0" presId="urn:microsoft.com/office/officeart/2005/8/layout/hierarchy3"/>
    <dgm:cxn modelId="{38299D60-3B73-4ECE-8149-422B726B5143}" type="presParOf" srcId="{A454E18E-280A-481E-8C03-CD3FA4C84638}" destId="{1900ABEE-E240-4494-8068-B844CACA5E96}" srcOrd="0" destOrd="0" presId="urn:microsoft.com/office/officeart/2005/8/layout/hierarchy3"/>
    <dgm:cxn modelId="{8E2E5616-2A22-4540-8B59-C5B296E5272D}" type="presParOf" srcId="{1900ABEE-E240-4494-8068-B844CACA5E96}" destId="{091B0913-138C-45AA-9C7E-65F9838D3530}" srcOrd="0" destOrd="0" presId="urn:microsoft.com/office/officeart/2005/8/layout/hierarchy3"/>
    <dgm:cxn modelId="{C553481C-E702-465D-8F90-1DC1712676C2}" type="presParOf" srcId="{1900ABEE-E240-4494-8068-B844CACA5E96}" destId="{092BA5D6-5A5E-404B-9ABF-0343480C6637}" srcOrd="1" destOrd="0" presId="urn:microsoft.com/office/officeart/2005/8/layout/hierarchy3"/>
    <dgm:cxn modelId="{0C3D7355-5ADD-45A7-9510-E85AEDB05C09}" type="presParOf" srcId="{A454E18E-280A-481E-8C03-CD3FA4C84638}" destId="{DD3F3D34-7B68-453B-AC2C-9277E643CDA4}" srcOrd="1" destOrd="0" presId="urn:microsoft.com/office/officeart/2005/8/layout/hierarchy3"/>
    <dgm:cxn modelId="{BDB2AAB7-8BDF-46A4-B530-C6736D8F5089}" type="presParOf" srcId="{DD3F3D34-7B68-453B-AC2C-9277E643CDA4}" destId="{58CD9C7A-78DB-4DCF-B579-266B4C3DBE2C}" srcOrd="0" destOrd="0" presId="urn:microsoft.com/office/officeart/2005/8/layout/hierarchy3"/>
    <dgm:cxn modelId="{5B780759-77D6-45D5-88A3-3200815098C1}" type="presParOf" srcId="{DD3F3D34-7B68-453B-AC2C-9277E643CDA4}" destId="{4E6B31B1-2CF5-4B7B-B857-F940AAF64007}" srcOrd="1" destOrd="0" presId="urn:microsoft.com/office/officeart/2005/8/layout/hierarchy3"/>
    <dgm:cxn modelId="{DDCC6266-56BA-49D7-BD99-38EB93B8C627}" type="presParOf" srcId="{DD3F3D34-7B68-453B-AC2C-9277E643CDA4}" destId="{13BF7B7F-9F04-480C-AB47-437226F31538}" srcOrd="2" destOrd="0" presId="urn:microsoft.com/office/officeart/2005/8/layout/hierarchy3"/>
    <dgm:cxn modelId="{E20490C3-FF24-4A94-9CF7-1D3480D76138}" type="presParOf" srcId="{DD3F3D34-7B68-453B-AC2C-9277E643CDA4}" destId="{07D67FA6-2283-4E73-A420-D077030A552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15013E-B541-4292-8770-AD90D212389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96033D-6297-43E2-9ECE-F51BDD4F9933}">
      <dgm:prSet phldrT="[Text]"/>
      <dgm:spPr/>
      <dgm:t>
        <a:bodyPr/>
        <a:lstStyle/>
        <a:p>
          <a:r>
            <a:rPr lang="en-US" dirty="0"/>
            <a:t>Jim</a:t>
          </a:r>
        </a:p>
      </dgm:t>
    </dgm:pt>
    <dgm:pt modelId="{E9D32A88-441A-460E-96AC-264C197B4EC5}" type="parTrans" cxnId="{788AF147-DA2A-4127-9FF5-F0305C6CA972}">
      <dgm:prSet/>
      <dgm:spPr/>
      <dgm:t>
        <a:bodyPr/>
        <a:lstStyle/>
        <a:p>
          <a:endParaRPr lang="en-US"/>
        </a:p>
      </dgm:t>
    </dgm:pt>
    <dgm:pt modelId="{CCF87273-1E8D-40AD-B582-79F48946B6ED}" type="sibTrans" cxnId="{788AF147-DA2A-4127-9FF5-F0305C6CA972}">
      <dgm:prSet/>
      <dgm:spPr/>
      <dgm:t>
        <a:bodyPr/>
        <a:lstStyle/>
        <a:p>
          <a:endParaRPr lang="en-US"/>
        </a:p>
      </dgm:t>
    </dgm:pt>
    <dgm:pt modelId="{FDD5FF04-D2A0-40A4-93F3-09DB517BA9AD}">
      <dgm:prSet phldrT="[Text]"/>
      <dgm:spPr/>
      <dgm:t>
        <a:bodyPr/>
        <a:lstStyle/>
        <a:p>
          <a:r>
            <a:rPr lang="en-US" dirty="0"/>
            <a:t>65 years old</a:t>
          </a:r>
        </a:p>
      </dgm:t>
    </dgm:pt>
    <dgm:pt modelId="{E1E48A19-4608-4DF5-A4CF-55BE45266EB8}" type="parTrans" cxnId="{1B5D0156-8013-4739-887F-C099624D0F0B}">
      <dgm:prSet/>
      <dgm:spPr/>
      <dgm:t>
        <a:bodyPr/>
        <a:lstStyle/>
        <a:p>
          <a:endParaRPr lang="en-US"/>
        </a:p>
      </dgm:t>
    </dgm:pt>
    <dgm:pt modelId="{FFD61B17-A3E7-4C82-971F-B2E0762E78ED}" type="sibTrans" cxnId="{1B5D0156-8013-4739-887F-C099624D0F0B}">
      <dgm:prSet/>
      <dgm:spPr/>
      <dgm:t>
        <a:bodyPr/>
        <a:lstStyle/>
        <a:p>
          <a:endParaRPr lang="en-US"/>
        </a:p>
      </dgm:t>
    </dgm:pt>
    <dgm:pt modelId="{E3BC2743-CE54-47F1-B59A-CD73F2C136EE}">
      <dgm:prSet phldrT="[Text]"/>
      <dgm:spPr/>
      <dgm:t>
        <a:bodyPr/>
        <a:lstStyle/>
        <a:p>
          <a:r>
            <a:rPr lang="en-US" dirty="0"/>
            <a:t>3 Days in Hospital post-op</a:t>
          </a:r>
        </a:p>
      </dgm:t>
    </dgm:pt>
    <dgm:pt modelId="{117E21E4-6763-4F3B-BE7C-A6688E89C87A}" type="parTrans" cxnId="{2997B923-DC79-497C-AF54-E3E088A588E3}">
      <dgm:prSet/>
      <dgm:spPr/>
      <dgm:t>
        <a:bodyPr/>
        <a:lstStyle/>
        <a:p>
          <a:endParaRPr lang="en-US"/>
        </a:p>
      </dgm:t>
    </dgm:pt>
    <dgm:pt modelId="{F0B82AD2-30CC-4B74-9905-5A084C3B9AEE}" type="sibTrans" cxnId="{2997B923-DC79-497C-AF54-E3E088A588E3}">
      <dgm:prSet/>
      <dgm:spPr/>
      <dgm:t>
        <a:bodyPr/>
        <a:lstStyle/>
        <a:p>
          <a:endParaRPr lang="en-US"/>
        </a:p>
      </dgm:t>
    </dgm:pt>
    <dgm:pt modelId="{F133F7A3-E535-4BBC-8AD2-B2EBCC61B1A4}">
      <dgm:prSet phldrT="[Text]"/>
      <dgm:spPr/>
      <dgm:t>
        <a:bodyPr/>
        <a:lstStyle/>
        <a:p>
          <a:r>
            <a:rPr lang="en-US" dirty="0"/>
            <a:t>John</a:t>
          </a:r>
        </a:p>
      </dgm:t>
    </dgm:pt>
    <dgm:pt modelId="{FA384618-AE39-4E3D-B69E-C47B0FB05ED5}" type="parTrans" cxnId="{5DD2468C-A587-4B90-9276-1BDA673A9574}">
      <dgm:prSet/>
      <dgm:spPr/>
      <dgm:t>
        <a:bodyPr/>
        <a:lstStyle/>
        <a:p>
          <a:endParaRPr lang="en-US"/>
        </a:p>
      </dgm:t>
    </dgm:pt>
    <dgm:pt modelId="{57AD034A-17E7-43D3-87ED-CDDDC1BC9BF6}" type="sibTrans" cxnId="{5DD2468C-A587-4B90-9276-1BDA673A9574}">
      <dgm:prSet/>
      <dgm:spPr/>
      <dgm:t>
        <a:bodyPr/>
        <a:lstStyle/>
        <a:p>
          <a:endParaRPr lang="en-US"/>
        </a:p>
      </dgm:t>
    </dgm:pt>
    <dgm:pt modelId="{5CE02B04-EDE7-4DD2-870B-F447E7D70BDF}">
      <dgm:prSet phldrT="[Text]"/>
      <dgm:spPr/>
      <dgm:t>
        <a:bodyPr/>
        <a:lstStyle/>
        <a:p>
          <a:r>
            <a:rPr lang="en-US" dirty="0"/>
            <a:t>Total Hip Replacement Surgery</a:t>
          </a:r>
        </a:p>
      </dgm:t>
    </dgm:pt>
    <dgm:pt modelId="{364621D4-46B5-49AB-B3AB-66B4AB4442A0}" type="parTrans" cxnId="{6345CEC6-06A1-4FA0-A632-9E7A31134F82}">
      <dgm:prSet/>
      <dgm:spPr/>
      <dgm:t>
        <a:bodyPr/>
        <a:lstStyle/>
        <a:p>
          <a:endParaRPr lang="en-US"/>
        </a:p>
      </dgm:t>
    </dgm:pt>
    <dgm:pt modelId="{122A4A1A-045F-4E5D-8556-CF9AA4448951}" type="sibTrans" cxnId="{6345CEC6-06A1-4FA0-A632-9E7A31134F82}">
      <dgm:prSet/>
      <dgm:spPr/>
      <dgm:t>
        <a:bodyPr/>
        <a:lstStyle/>
        <a:p>
          <a:endParaRPr lang="en-US"/>
        </a:p>
      </dgm:t>
    </dgm:pt>
    <dgm:pt modelId="{00F2B579-2C09-4050-AA9A-97B1E5FB7609}">
      <dgm:prSet phldrT="[Text]"/>
      <dgm:spPr/>
      <dgm:t>
        <a:bodyPr/>
        <a:lstStyle/>
        <a:p>
          <a:r>
            <a:rPr lang="en-US" dirty="0"/>
            <a:t>3 Days in Hospital post-op</a:t>
          </a:r>
        </a:p>
      </dgm:t>
    </dgm:pt>
    <dgm:pt modelId="{62F9AB18-4848-41E7-8DC7-454EDFF81E4A}" type="parTrans" cxnId="{809F2EB9-C4C1-4414-A897-72A61D491861}">
      <dgm:prSet/>
      <dgm:spPr/>
      <dgm:t>
        <a:bodyPr/>
        <a:lstStyle/>
        <a:p>
          <a:endParaRPr lang="en-US"/>
        </a:p>
      </dgm:t>
    </dgm:pt>
    <dgm:pt modelId="{177BC147-43B3-4F7D-8552-7166A424C594}" type="sibTrans" cxnId="{809F2EB9-C4C1-4414-A897-72A61D491861}">
      <dgm:prSet/>
      <dgm:spPr/>
      <dgm:t>
        <a:bodyPr/>
        <a:lstStyle/>
        <a:p>
          <a:endParaRPr lang="en-US"/>
        </a:p>
      </dgm:t>
    </dgm:pt>
    <dgm:pt modelId="{8A5C1A3B-A29C-4DDA-95BD-26F51383F9A1}">
      <dgm:prSet phldrT="[Text]"/>
      <dgm:spPr/>
      <dgm:t>
        <a:bodyPr/>
        <a:lstStyle/>
        <a:p>
          <a:r>
            <a:rPr lang="en-US" dirty="0"/>
            <a:t>Total Hip Replacement Surgery</a:t>
          </a:r>
        </a:p>
      </dgm:t>
    </dgm:pt>
    <dgm:pt modelId="{D52354A6-057C-4624-A35E-F5E864098E7E}" type="parTrans" cxnId="{AD975C61-6920-4BCB-9A14-C6CE8DCAB5D3}">
      <dgm:prSet/>
      <dgm:spPr/>
      <dgm:t>
        <a:bodyPr/>
        <a:lstStyle/>
        <a:p>
          <a:endParaRPr lang="en-US"/>
        </a:p>
      </dgm:t>
    </dgm:pt>
    <dgm:pt modelId="{EA3950D0-B50A-4C50-8BDA-0FC3E4F140C6}" type="sibTrans" cxnId="{AD975C61-6920-4BCB-9A14-C6CE8DCAB5D3}">
      <dgm:prSet/>
      <dgm:spPr/>
      <dgm:t>
        <a:bodyPr/>
        <a:lstStyle/>
        <a:p>
          <a:endParaRPr lang="en-US"/>
        </a:p>
      </dgm:t>
    </dgm:pt>
    <dgm:pt modelId="{DAEC6E39-0221-4FCA-96F4-2CD4BA6D4554}">
      <dgm:prSet phldrT="[Text]"/>
      <dgm:spPr/>
      <dgm:t>
        <a:bodyPr/>
        <a:lstStyle/>
        <a:p>
          <a:r>
            <a:rPr lang="en-US"/>
            <a:t>65 </a:t>
          </a:r>
          <a:r>
            <a:rPr lang="en-US" dirty="0"/>
            <a:t>years old</a:t>
          </a:r>
        </a:p>
      </dgm:t>
    </dgm:pt>
    <dgm:pt modelId="{F6232B24-CB4B-491D-B96E-182806712197}" type="parTrans" cxnId="{1BB0A684-FADF-4CD9-B735-E24E5FA086F3}">
      <dgm:prSet/>
      <dgm:spPr/>
      <dgm:t>
        <a:bodyPr/>
        <a:lstStyle/>
        <a:p>
          <a:endParaRPr lang="en-US"/>
        </a:p>
      </dgm:t>
    </dgm:pt>
    <dgm:pt modelId="{9B4F1C7B-477D-4CD1-8A93-750DE2E85F98}" type="sibTrans" cxnId="{1BB0A684-FADF-4CD9-B735-E24E5FA086F3}">
      <dgm:prSet/>
      <dgm:spPr/>
      <dgm:t>
        <a:bodyPr/>
        <a:lstStyle/>
        <a:p>
          <a:endParaRPr lang="en-US"/>
        </a:p>
      </dgm:t>
    </dgm:pt>
    <dgm:pt modelId="{B2666595-0E16-4029-9F60-855113E6D96E}">
      <dgm:prSet phldrT="[Text]"/>
      <dgm:spPr/>
      <dgm:t>
        <a:bodyPr/>
        <a:lstStyle/>
        <a:p>
          <a:r>
            <a:rPr lang="en-US" dirty="0"/>
            <a:t>Not Readmitted</a:t>
          </a:r>
        </a:p>
      </dgm:t>
    </dgm:pt>
    <dgm:pt modelId="{E4ABF70F-15AE-4034-A236-2AE11713BFBB}" type="parTrans" cxnId="{CC09DA50-229B-4F3E-B957-9347B0BFBFAB}">
      <dgm:prSet/>
      <dgm:spPr/>
      <dgm:t>
        <a:bodyPr/>
        <a:lstStyle/>
        <a:p>
          <a:endParaRPr lang="en-US"/>
        </a:p>
      </dgm:t>
    </dgm:pt>
    <dgm:pt modelId="{3E7AE5A5-1918-43A9-B47C-5C580ACF1129}" type="sibTrans" cxnId="{CC09DA50-229B-4F3E-B957-9347B0BFBFAB}">
      <dgm:prSet/>
      <dgm:spPr/>
      <dgm:t>
        <a:bodyPr/>
        <a:lstStyle/>
        <a:p>
          <a:endParaRPr lang="en-US"/>
        </a:p>
      </dgm:t>
    </dgm:pt>
    <dgm:pt modelId="{A7337037-B60D-4BF6-B474-F503F196D450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Readmitted</a:t>
          </a:r>
        </a:p>
      </dgm:t>
    </dgm:pt>
    <dgm:pt modelId="{9BCA46DE-E83B-46F3-A4EB-CA22EDB9CFF0}" type="parTrans" cxnId="{E5B8840A-5AD9-4507-9570-3CF5049B0DF2}">
      <dgm:prSet/>
      <dgm:spPr/>
      <dgm:t>
        <a:bodyPr/>
        <a:lstStyle/>
        <a:p>
          <a:endParaRPr lang="en-US"/>
        </a:p>
      </dgm:t>
    </dgm:pt>
    <dgm:pt modelId="{156893C9-31AD-42F1-9A2E-C2D73B8A531A}" type="sibTrans" cxnId="{E5B8840A-5AD9-4507-9570-3CF5049B0DF2}">
      <dgm:prSet/>
      <dgm:spPr/>
      <dgm:t>
        <a:bodyPr/>
        <a:lstStyle/>
        <a:p>
          <a:endParaRPr lang="en-US"/>
        </a:p>
      </dgm:t>
    </dgm:pt>
    <dgm:pt modelId="{765E1061-6E2F-447A-84B5-4BB389884D45}">
      <dgm:prSet phldrT="[Text]"/>
      <dgm:spPr/>
      <dgm:t>
        <a:bodyPr/>
        <a:lstStyle/>
        <a:p>
          <a:r>
            <a:rPr lang="en-US"/>
            <a:t>Home Health</a:t>
          </a:r>
          <a:endParaRPr lang="en-US" dirty="0"/>
        </a:p>
      </dgm:t>
    </dgm:pt>
    <dgm:pt modelId="{ADBC6CED-7A4D-4AC6-B37A-DFF415DC4BB9}" type="parTrans" cxnId="{3D1F9674-4A28-4970-BC2A-871AD14EAF85}">
      <dgm:prSet/>
      <dgm:spPr/>
      <dgm:t>
        <a:bodyPr/>
        <a:lstStyle/>
        <a:p>
          <a:endParaRPr lang="en-US"/>
        </a:p>
      </dgm:t>
    </dgm:pt>
    <dgm:pt modelId="{0844303C-7AAE-4DAF-A830-C73020A97FD5}" type="sibTrans" cxnId="{3D1F9674-4A28-4970-BC2A-871AD14EAF85}">
      <dgm:prSet/>
      <dgm:spPr/>
      <dgm:t>
        <a:bodyPr/>
        <a:lstStyle/>
        <a:p>
          <a:endParaRPr lang="en-US"/>
        </a:p>
      </dgm:t>
    </dgm:pt>
    <dgm:pt modelId="{A9762AC9-B64B-42A7-BC48-5D356D9B89B6}">
      <dgm:prSet phldrT="[Text]"/>
      <dgm:spPr/>
      <dgm:t>
        <a:bodyPr/>
        <a:lstStyle/>
        <a:p>
          <a:r>
            <a:rPr lang="en-US"/>
            <a:t>Home Health</a:t>
          </a:r>
          <a:endParaRPr lang="en-US" dirty="0"/>
        </a:p>
      </dgm:t>
    </dgm:pt>
    <dgm:pt modelId="{002CC156-1EB5-444C-BD6D-5BAFBA33FDF2}" type="parTrans" cxnId="{5EA57467-E1E0-472C-AA7A-5E37E1B8E1C5}">
      <dgm:prSet/>
      <dgm:spPr/>
      <dgm:t>
        <a:bodyPr/>
        <a:lstStyle/>
        <a:p>
          <a:endParaRPr lang="en-US"/>
        </a:p>
      </dgm:t>
    </dgm:pt>
    <dgm:pt modelId="{A20CCEAB-A62A-489E-9BD9-B9B208A1107D}" type="sibTrans" cxnId="{5EA57467-E1E0-472C-AA7A-5E37E1B8E1C5}">
      <dgm:prSet/>
      <dgm:spPr/>
      <dgm:t>
        <a:bodyPr/>
        <a:lstStyle/>
        <a:p>
          <a:endParaRPr lang="en-US"/>
        </a:p>
      </dgm:t>
    </dgm:pt>
    <dgm:pt modelId="{5332F88C-E036-424E-A13A-46259621BCEB}" type="pres">
      <dgm:prSet presAssocID="{ED15013E-B541-4292-8770-AD90D212389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D53D90-62DF-487C-A79B-FEE6F02B9DA2}" type="pres">
      <dgm:prSet presAssocID="{5296033D-6297-43E2-9ECE-F51BDD4F9933}" presName="root" presStyleCnt="0"/>
      <dgm:spPr/>
    </dgm:pt>
    <dgm:pt modelId="{6A7C05A6-8E96-446C-9C4C-3C200CFB2399}" type="pres">
      <dgm:prSet presAssocID="{5296033D-6297-43E2-9ECE-F51BDD4F9933}" presName="rootComposite" presStyleCnt="0"/>
      <dgm:spPr/>
    </dgm:pt>
    <dgm:pt modelId="{51C233B2-9419-418A-BC1C-A71CE11138AF}" type="pres">
      <dgm:prSet presAssocID="{5296033D-6297-43E2-9ECE-F51BDD4F9933}" presName="rootText" presStyleLbl="node1" presStyleIdx="0" presStyleCnt="2"/>
      <dgm:spPr/>
    </dgm:pt>
    <dgm:pt modelId="{77567373-1C2A-492D-BC8E-42C30DA3DE10}" type="pres">
      <dgm:prSet presAssocID="{5296033D-6297-43E2-9ECE-F51BDD4F9933}" presName="rootConnector" presStyleLbl="node1" presStyleIdx="0" presStyleCnt="2"/>
      <dgm:spPr/>
    </dgm:pt>
    <dgm:pt modelId="{46EF235F-16F5-4DE8-B565-0A7F1C9F77F7}" type="pres">
      <dgm:prSet presAssocID="{5296033D-6297-43E2-9ECE-F51BDD4F9933}" presName="childShape" presStyleCnt="0"/>
      <dgm:spPr/>
    </dgm:pt>
    <dgm:pt modelId="{8FDA3A1E-C33C-4DB1-8196-003BED5BAA6D}" type="pres">
      <dgm:prSet presAssocID="{D52354A6-057C-4624-A35E-F5E864098E7E}" presName="Name13" presStyleLbl="parChTrans1D2" presStyleIdx="0" presStyleCnt="10"/>
      <dgm:spPr/>
    </dgm:pt>
    <dgm:pt modelId="{B9CB7F4E-FE96-4AEA-BD53-2D26A5149814}" type="pres">
      <dgm:prSet presAssocID="{8A5C1A3B-A29C-4DDA-95BD-26F51383F9A1}" presName="childText" presStyleLbl="bgAcc1" presStyleIdx="0" presStyleCnt="10">
        <dgm:presLayoutVars>
          <dgm:bulletEnabled val="1"/>
        </dgm:presLayoutVars>
      </dgm:prSet>
      <dgm:spPr/>
    </dgm:pt>
    <dgm:pt modelId="{12F038EE-100B-44F1-BEA0-EF83B187E23A}" type="pres">
      <dgm:prSet presAssocID="{E1E48A19-4608-4DF5-A4CF-55BE45266EB8}" presName="Name13" presStyleLbl="parChTrans1D2" presStyleIdx="1" presStyleCnt="10"/>
      <dgm:spPr/>
    </dgm:pt>
    <dgm:pt modelId="{E8DC5EF4-6696-4ABE-BB79-5485ABF5BB72}" type="pres">
      <dgm:prSet presAssocID="{FDD5FF04-D2A0-40A4-93F3-09DB517BA9AD}" presName="childText" presStyleLbl="bgAcc1" presStyleIdx="1" presStyleCnt="10">
        <dgm:presLayoutVars>
          <dgm:bulletEnabled val="1"/>
        </dgm:presLayoutVars>
      </dgm:prSet>
      <dgm:spPr/>
    </dgm:pt>
    <dgm:pt modelId="{5EB9CE94-A76F-4978-A643-CAEF623FDF27}" type="pres">
      <dgm:prSet presAssocID="{117E21E4-6763-4F3B-BE7C-A6688E89C87A}" presName="Name13" presStyleLbl="parChTrans1D2" presStyleIdx="2" presStyleCnt="10"/>
      <dgm:spPr/>
    </dgm:pt>
    <dgm:pt modelId="{802D670E-A544-4C82-B78C-BB054A3BE0B7}" type="pres">
      <dgm:prSet presAssocID="{E3BC2743-CE54-47F1-B59A-CD73F2C136EE}" presName="childText" presStyleLbl="bgAcc1" presStyleIdx="2" presStyleCnt="10">
        <dgm:presLayoutVars>
          <dgm:bulletEnabled val="1"/>
        </dgm:presLayoutVars>
      </dgm:prSet>
      <dgm:spPr/>
    </dgm:pt>
    <dgm:pt modelId="{59F5EF31-2EB9-441D-8A0D-03410551F245}" type="pres">
      <dgm:prSet presAssocID="{002CC156-1EB5-444C-BD6D-5BAFBA33FDF2}" presName="Name13" presStyleLbl="parChTrans1D2" presStyleIdx="3" presStyleCnt="10"/>
      <dgm:spPr/>
    </dgm:pt>
    <dgm:pt modelId="{5B76653B-1333-4F73-A321-D2200C64512D}" type="pres">
      <dgm:prSet presAssocID="{A9762AC9-B64B-42A7-BC48-5D356D9B89B6}" presName="childText" presStyleLbl="bgAcc1" presStyleIdx="3" presStyleCnt="10">
        <dgm:presLayoutVars>
          <dgm:bulletEnabled val="1"/>
        </dgm:presLayoutVars>
      </dgm:prSet>
      <dgm:spPr/>
    </dgm:pt>
    <dgm:pt modelId="{08E8913A-7097-4D22-84E3-E53375C134EA}" type="pres">
      <dgm:prSet presAssocID="{E4ABF70F-15AE-4034-A236-2AE11713BFBB}" presName="Name13" presStyleLbl="parChTrans1D2" presStyleIdx="4" presStyleCnt="10"/>
      <dgm:spPr/>
    </dgm:pt>
    <dgm:pt modelId="{2F9B2B86-750E-496F-A4E7-BAFD182B3901}" type="pres">
      <dgm:prSet presAssocID="{B2666595-0E16-4029-9F60-855113E6D96E}" presName="childText" presStyleLbl="bgAcc1" presStyleIdx="4" presStyleCnt="10">
        <dgm:presLayoutVars>
          <dgm:bulletEnabled val="1"/>
        </dgm:presLayoutVars>
      </dgm:prSet>
      <dgm:spPr/>
    </dgm:pt>
    <dgm:pt modelId="{A454E18E-280A-481E-8C03-CD3FA4C84638}" type="pres">
      <dgm:prSet presAssocID="{F133F7A3-E535-4BBC-8AD2-B2EBCC61B1A4}" presName="root" presStyleCnt="0"/>
      <dgm:spPr/>
    </dgm:pt>
    <dgm:pt modelId="{1900ABEE-E240-4494-8068-B844CACA5E96}" type="pres">
      <dgm:prSet presAssocID="{F133F7A3-E535-4BBC-8AD2-B2EBCC61B1A4}" presName="rootComposite" presStyleCnt="0"/>
      <dgm:spPr/>
    </dgm:pt>
    <dgm:pt modelId="{091B0913-138C-45AA-9C7E-65F9838D3530}" type="pres">
      <dgm:prSet presAssocID="{F133F7A3-E535-4BBC-8AD2-B2EBCC61B1A4}" presName="rootText" presStyleLbl="node1" presStyleIdx="1" presStyleCnt="2"/>
      <dgm:spPr/>
    </dgm:pt>
    <dgm:pt modelId="{092BA5D6-5A5E-404B-9ABF-0343480C6637}" type="pres">
      <dgm:prSet presAssocID="{F133F7A3-E535-4BBC-8AD2-B2EBCC61B1A4}" presName="rootConnector" presStyleLbl="node1" presStyleIdx="1" presStyleCnt="2"/>
      <dgm:spPr/>
    </dgm:pt>
    <dgm:pt modelId="{DD3F3D34-7B68-453B-AC2C-9277E643CDA4}" type="pres">
      <dgm:prSet presAssocID="{F133F7A3-E535-4BBC-8AD2-B2EBCC61B1A4}" presName="childShape" presStyleCnt="0"/>
      <dgm:spPr/>
    </dgm:pt>
    <dgm:pt modelId="{58CD9C7A-78DB-4DCF-B579-266B4C3DBE2C}" type="pres">
      <dgm:prSet presAssocID="{364621D4-46B5-49AB-B3AB-66B4AB4442A0}" presName="Name13" presStyleLbl="parChTrans1D2" presStyleIdx="5" presStyleCnt="10"/>
      <dgm:spPr/>
    </dgm:pt>
    <dgm:pt modelId="{4E6B31B1-2CF5-4B7B-B857-F940AAF64007}" type="pres">
      <dgm:prSet presAssocID="{5CE02B04-EDE7-4DD2-870B-F447E7D70BDF}" presName="childText" presStyleLbl="bgAcc1" presStyleIdx="5" presStyleCnt="10">
        <dgm:presLayoutVars>
          <dgm:bulletEnabled val="1"/>
        </dgm:presLayoutVars>
      </dgm:prSet>
      <dgm:spPr/>
    </dgm:pt>
    <dgm:pt modelId="{D833FD2F-DA4E-461E-8FCE-C339E86E8560}" type="pres">
      <dgm:prSet presAssocID="{F6232B24-CB4B-491D-B96E-182806712197}" presName="Name13" presStyleLbl="parChTrans1D2" presStyleIdx="6" presStyleCnt="10"/>
      <dgm:spPr/>
    </dgm:pt>
    <dgm:pt modelId="{26916ED3-9128-4EAD-B033-E30B33479BC2}" type="pres">
      <dgm:prSet presAssocID="{DAEC6E39-0221-4FCA-96F4-2CD4BA6D4554}" presName="childText" presStyleLbl="bgAcc1" presStyleIdx="6" presStyleCnt="10">
        <dgm:presLayoutVars>
          <dgm:bulletEnabled val="1"/>
        </dgm:presLayoutVars>
      </dgm:prSet>
      <dgm:spPr/>
    </dgm:pt>
    <dgm:pt modelId="{5564DDAE-8E5B-487B-8ADC-96A7EE317F24}" type="pres">
      <dgm:prSet presAssocID="{62F9AB18-4848-41E7-8DC7-454EDFF81E4A}" presName="Name13" presStyleLbl="parChTrans1D2" presStyleIdx="7" presStyleCnt="10"/>
      <dgm:spPr/>
    </dgm:pt>
    <dgm:pt modelId="{29707CAD-E6B4-43F9-87A5-095E80355979}" type="pres">
      <dgm:prSet presAssocID="{00F2B579-2C09-4050-AA9A-97B1E5FB7609}" presName="childText" presStyleLbl="bgAcc1" presStyleIdx="7" presStyleCnt="10">
        <dgm:presLayoutVars>
          <dgm:bulletEnabled val="1"/>
        </dgm:presLayoutVars>
      </dgm:prSet>
      <dgm:spPr/>
    </dgm:pt>
    <dgm:pt modelId="{B7C02F4C-27D1-45ED-9B82-7540C54A2732}" type="pres">
      <dgm:prSet presAssocID="{ADBC6CED-7A4D-4AC6-B37A-DFF415DC4BB9}" presName="Name13" presStyleLbl="parChTrans1D2" presStyleIdx="8" presStyleCnt="10"/>
      <dgm:spPr/>
    </dgm:pt>
    <dgm:pt modelId="{5D1EA794-A6FF-4BF9-8243-7C2569C4EEDB}" type="pres">
      <dgm:prSet presAssocID="{765E1061-6E2F-447A-84B5-4BB389884D45}" presName="childText" presStyleLbl="bgAcc1" presStyleIdx="8" presStyleCnt="10">
        <dgm:presLayoutVars>
          <dgm:bulletEnabled val="1"/>
        </dgm:presLayoutVars>
      </dgm:prSet>
      <dgm:spPr/>
    </dgm:pt>
    <dgm:pt modelId="{0264A3A8-9224-494E-A682-46D2919A768F}" type="pres">
      <dgm:prSet presAssocID="{9BCA46DE-E83B-46F3-A4EB-CA22EDB9CFF0}" presName="Name13" presStyleLbl="parChTrans1D2" presStyleIdx="9" presStyleCnt="10"/>
      <dgm:spPr/>
    </dgm:pt>
    <dgm:pt modelId="{9A3639A7-DCD8-48E9-8FDA-A50633E60E8F}" type="pres">
      <dgm:prSet presAssocID="{A7337037-B60D-4BF6-B474-F503F196D450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9A65CE01-AE14-469F-8520-F887D76A607F}" type="presOf" srcId="{A7337037-B60D-4BF6-B474-F503F196D450}" destId="{9A3639A7-DCD8-48E9-8FDA-A50633E60E8F}" srcOrd="0" destOrd="0" presId="urn:microsoft.com/office/officeart/2005/8/layout/hierarchy3"/>
    <dgm:cxn modelId="{E5B8840A-5AD9-4507-9570-3CF5049B0DF2}" srcId="{F133F7A3-E535-4BBC-8AD2-B2EBCC61B1A4}" destId="{A7337037-B60D-4BF6-B474-F503F196D450}" srcOrd="4" destOrd="0" parTransId="{9BCA46DE-E83B-46F3-A4EB-CA22EDB9CFF0}" sibTransId="{156893C9-31AD-42F1-9A2E-C2D73B8A531A}"/>
    <dgm:cxn modelId="{2997B923-DC79-497C-AF54-E3E088A588E3}" srcId="{5296033D-6297-43E2-9ECE-F51BDD4F9933}" destId="{E3BC2743-CE54-47F1-B59A-CD73F2C136EE}" srcOrd="2" destOrd="0" parTransId="{117E21E4-6763-4F3B-BE7C-A6688E89C87A}" sibTransId="{F0B82AD2-30CC-4B74-9905-5A084C3B9AEE}"/>
    <dgm:cxn modelId="{D2D7142C-E13A-48FB-87C6-7959D8DF9D22}" type="presOf" srcId="{00F2B579-2C09-4050-AA9A-97B1E5FB7609}" destId="{29707CAD-E6B4-43F9-87A5-095E80355979}" srcOrd="0" destOrd="0" presId="urn:microsoft.com/office/officeart/2005/8/layout/hierarchy3"/>
    <dgm:cxn modelId="{7FDA9E3B-E910-444F-940D-C098015EE56B}" type="presOf" srcId="{DAEC6E39-0221-4FCA-96F4-2CD4BA6D4554}" destId="{26916ED3-9128-4EAD-B033-E30B33479BC2}" srcOrd="0" destOrd="0" presId="urn:microsoft.com/office/officeart/2005/8/layout/hierarchy3"/>
    <dgm:cxn modelId="{42F51E41-F58C-44E8-BF30-6BEAEA57CA30}" type="presOf" srcId="{FDD5FF04-D2A0-40A4-93F3-09DB517BA9AD}" destId="{E8DC5EF4-6696-4ABE-BB79-5485ABF5BB72}" srcOrd="0" destOrd="0" presId="urn:microsoft.com/office/officeart/2005/8/layout/hierarchy3"/>
    <dgm:cxn modelId="{788AF147-DA2A-4127-9FF5-F0305C6CA972}" srcId="{ED15013E-B541-4292-8770-AD90D2123891}" destId="{5296033D-6297-43E2-9ECE-F51BDD4F9933}" srcOrd="0" destOrd="0" parTransId="{E9D32A88-441A-460E-96AC-264C197B4EC5}" sibTransId="{CCF87273-1E8D-40AD-B582-79F48946B6ED}"/>
    <dgm:cxn modelId="{CC09DA50-229B-4F3E-B957-9347B0BFBFAB}" srcId="{5296033D-6297-43E2-9ECE-F51BDD4F9933}" destId="{B2666595-0E16-4029-9F60-855113E6D96E}" srcOrd="4" destOrd="0" parTransId="{E4ABF70F-15AE-4034-A236-2AE11713BFBB}" sibTransId="{3E7AE5A5-1918-43A9-B47C-5C580ACF1129}"/>
    <dgm:cxn modelId="{1B5D0156-8013-4739-887F-C099624D0F0B}" srcId="{5296033D-6297-43E2-9ECE-F51BDD4F9933}" destId="{FDD5FF04-D2A0-40A4-93F3-09DB517BA9AD}" srcOrd="1" destOrd="0" parTransId="{E1E48A19-4608-4DF5-A4CF-55BE45266EB8}" sibTransId="{FFD61B17-A3E7-4C82-971F-B2E0762E78ED}"/>
    <dgm:cxn modelId="{9F6C7E56-A32E-4472-82E7-0DC13C8162BA}" type="presOf" srcId="{5CE02B04-EDE7-4DD2-870B-F447E7D70BDF}" destId="{4E6B31B1-2CF5-4B7B-B857-F940AAF64007}" srcOrd="0" destOrd="0" presId="urn:microsoft.com/office/officeart/2005/8/layout/hierarchy3"/>
    <dgm:cxn modelId="{B1B9E15C-9C87-4714-A666-B356208EF152}" type="presOf" srcId="{5296033D-6297-43E2-9ECE-F51BDD4F9933}" destId="{51C233B2-9419-418A-BC1C-A71CE11138AF}" srcOrd="0" destOrd="0" presId="urn:microsoft.com/office/officeart/2005/8/layout/hierarchy3"/>
    <dgm:cxn modelId="{AD975C61-6920-4BCB-9A14-C6CE8DCAB5D3}" srcId="{5296033D-6297-43E2-9ECE-F51BDD4F9933}" destId="{8A5C1A3B-A29C-4DDA-95BD-26F51383F9A1}" srcOrd="0" destOrd="0" parTransId="{D52354A6-057C-4624-A35E-F5E864098E7E}" sibTransId="{EA3950D0-B50A-4C50-8BDA-0FC3E4F140C6}"/>
    <dgm:cxn modelId="{B5CAD163-2272-4F2A-BC75-DE09525020CB}" type="presOf" srcId="{ADBC6CED-7A4D-4AC6-B37A-DFF415DC4BB9}" destId="{B7C02F4C-27D1-45ED-9B82-7540C54A2732}" srcOrd="0" destOrd="0" presId="urn:microsoft.com/office/officeart/2005/8/layout/hierarchy3"/>
    <dgm:cxn modelId="{5EA57467-E1E0-472C-AA7A-5E37E1B8E1C5}" srcId="{5296033D-6297-43E2-9ECE-F51BDD4F9933}" destId="{A9762AC9-B64B-42A7-BC48-5D356D9B89B6}" srcOrd="3" destOrd="0" parTransId="{002CC156-1EB5-444C-BD6D-5BAFBA33FDF2}" sibTransId="{A20CCEAB-A62A-489E-9BD9-B9B208A1107D}"/>
    <dgm:cxn modelId="{90951568-8013-4BBA-84AE-CF70B6F0D9EA}" type="presOf" srcId="{A9762AC9-B64B-42A7-BC48-5D356D9B89B6}" destId="{5B76653B-1333-4F73-A321-D2200C64512D}" srcOrd="0" destOrd="0" presId="urn:microsoft.com/office/officeart/2005/8/layout/hierarchy3"/>
    <dgm:cxn modelId="{5928BB6B-01DF-42DA-8575-B70424ED745F}" type="presOf" srcId="{E4ABF70F-15AE-4034-A236-2AE11713BFBB}" destId="{08E8913A-7097-4D22-84E3-E53375C134EA}" srcOrd="0" destOrd="0" presId="urn:microsoft.com/office/officeart/2005/8/layout/hierarchy3"/>
    <dgm:cxn modelId="{67D42374-A632-4F9E-BF7E-E06F06004C63}" type="presOf" srcId="{B2666595-0E16-4029-9F60-855113E6D96E}" destId="{2F9B2B86-750E-496F-A4E7-BAFD182B3901}" srcOrd="0" destOrd="0" presId="urn:microsoft.com/office/officeart/2005/8/layout/hierarchy3"/>
    <dgm:cxn modelId="{3D1F9674-4A28-4970-BC2A-871AD14EAF85}" srcId="{F133F7A3-E535-4BBC-8AD2-B2EBCC61B1A4}" destId="{765E1061-6E2F-447A-84B5-4BB389884D45}" srcOrd="3" destOrd="0" parTransId="{ADBC6CED-7A4D-4AC6-B37A-DFF415DC4BB9}" sibTransId="{0844303C-7AAE-4DAF-A830-C73020A97FD5}"/>
    <dgm:cxn modelId="{AF85227F-6689-4178-9661-CF7C5E3DEB72}" type="presOf" srcId="{8A5C1A3B-A29C-4DDA-95BD-26F51383F9A1}" destId="{B9CB7F4E-FE96-4AEA-BD53-2D26A5149814}" srcOrd="0" destOrd="0" presId="urn:microsoft.com/office/officeart/2005/8/layout/hierarchy3"/>
    <dgm:cxn modelId="{1BB0A684-FADF-4CD9-B735-E24E5FA086F3}" srcId="{F133F7A3-E535-4BBC-8AD2-B2EBCC61B1A4}" destId="{DAEC6E39-0221-4FCA-96F4-2CD4BA6D4554}" srcOrd="1" destOrd="0" parTransId="{F6232B24-CB4B-491D-B96E-182806712197}" sibTransId="{9B4F1C7B-477D-4CD1-8A93-750DE2E85F98}"/>
    <dgm:cxn modelId="{811A7C86-7490-4289-8519-13A00513F886}" type="presOf" srcId="{ED15013E-B541-4292-8770-AD90D2123891}" destId="{5332F88C-E036-424E-A13A-46259621BCEB}" srcOrd="0" destOrd="0" presId="urn:microsoft.com/office/officeart/2005/8/layout/hierarchy3"/>
    <dgm:cxn modelId="{009AD188-05CD-4A7E-A021-90809D6044E4}" type="presOf" srcId="{364621D4-46B5-49AB-B3AB-66B4AB4442A0}" destId="{58CD9C7A-78DB-4DCF-B579-266B4C3DBE2C}" srcOrd="0" destOrd="0" presId="urn:microsoft.com/office/officeart/2005/8/layout/hierarchy3"/>
    <dgm:cxn modelId="{5DD2468C-A587-4B90-9276-1BDA673A9574}" srcId="{ED15013E-B541-4292-8770-AD90D2123891}" destId="{F133F7A3-E535-4BBC-8AD2-B2EBCC61B1A4}" srcOrd="1" destOrd="0" parTransId="{FA384618-AE39-4E3D-B69E-C47B0FB05ED5}" sibTransId="{57AD034A-17E7-43D3-87ED-CDDDC1BC9BF6}"/>
    <dgm:cxn modelId="{58DBE18F-1CC4-4823-B7D1-DDA69B2D532D}" type="presOf" srcId="{F133F7A3-E535-4BBC-8AD2-B2EBCC61B1A4}" destId="{091B0913-138C-45AA-9C7E-65F9838D3530}" srcOrd="0" destOrd="0" presId="urn:microsoft.com/office/officeart/2005/8/layout/hierarchy3"/>
    <dgm:cxn modelId="{1ED7F498-6CF0-45EB-B437-9867356AEDCC}" type="presOf" srcId="{62F9AB18-4848-41E7-8DC7-454EDFF81E4A}" destId="{5564DDAE-8E5B-487B-8ADC-96A7EE317F24}" srcOrd="0" destOrd="0" presId="urn:microsoft.com/office/officeart/2005/8/layout/hierarchy3"/>
    <dgm:cxn modelId="{7D28029D-58F6-4E98-9BAD-E1023A9147B0}" type="presOf" srcId="{E1E48A19-4608-4DF5-A4CF-55BE45266EB8}" destId="{12F038EE-100B-44F1-BEA0-EF83B187E23A}" srcOrd="0" destOrd="0" presId="urn:microsoft.com/office/officeart/2005/8/layout/hierarchy3"/>
    <dgm:cxn modelId="{4C99C59D-CCFB-42B5-99FE-7661F644D263}" type="presOf" srcId="{117E21E4-6763-4F3B-BE7C-A6688E89C87A}" destId="{5EB9CE94-A76F-4978-A643-CAEF623FDF27}" srcOrd="0" destOrd="0" presId="urn:microsoft.com/office/officeart/2005/8/layout/hierarchy3"/>
    <dgm:cxn modelId="{9FE765A0-99AD-421A-BE65-2D6577705C79}" type="presOf" srcId="{5296033D-6297-43E2-9ECE-F51BDD4F9933}" destId="{77567373-1C2A-492D-BC8E-42C30DA3DE10}" srcOrd="1" destOrd="0" presId="urn:microsoft.com/office/officeart/2005/8/layout/hierarchy3"/>
    <dgm:cxn modelId="{5189EBA1-7B73-4EEF-835F-7AC49CBB26EB}" type="presOf" srcId="{D52354A6-057C-4624-A35E-F5E864098E7E}" destId="{8FDA3A1E-C33C-4DB1-8196-003BED5BAA6D}" srcOrd="0" destOrd="0" presId="urn:microsoft.com/office/officeart/2005/8/layout/hierarchy3"/>
    <dgm:cxn modelId="{BF0456B5-7EC4-4F71-AD39-922FB7D0BE07}" type="presOf" srcId="{F133F7A3-E535-4BBC-8AD2-B2EBCC61B1A4}" destId="{092BA5D6-5A5E-404B-9ABF-0343480C6637}" srcOrd="1" destOrd="0" presId="urn:microsoft.com/office/officeart/2005/8/layout/hierarchy3"/>
    <dgm:cxn modelId="{809F2EB9-C4C1-4414-A897-72A61D491861}" srcId="{F133F7A3-E535-4BBC-8AD2-B2EBCC61B1A4}" destId="{00F2B579-2C09-4050-AA9A-97B1E5FB7609}" srcOrd="2" destOrd="0" parTransId="{62F9AB18-4848-41E7-8DC7-454EDFF81E4A}" sibTransId="{177BC147-43B3-4F7D-8552-7166A424C594}"/>
    <dgm:cxn modelId="{2D388CB9-5ED3-4A8A-83BF-34F29C0037AA}" type="presOf" srcId="{002CC156-1EB5-444C-BD6D-5BAFBA33FDF2}" destId="{59F5EF31-2EB9-441D-8A0D-03410551F245}" srcOrd="0" destOrd="0" presId="urn:microsoft.com/office/officeart/2005/8/layout/hierarchy3"/>
    <dgm:cxn modelId="{242B62BD-62DD-4E39-AD99-1B4A145D937F}" type="presOf" srcId="{765E1061-6E2F-447A-84B5-4BB389884D45}" destId="{5D1EA794-A6FF-4BF9-8243-7C2569C4EEDB}" srcOrd="0" destOrd="0" presId="urn:microsoft.com/office/officeart/2005/8/layout/hierarchy3"/>
    <dgm:cxn modelId="{6345CEC6-06A1-4FA0-A632-9E7A31134F82}" srcId="{F133F7A3-E535-4BBC-8AD2-B2EBCC61B1A4}" destId="{5CE02B04-EDE7-4DD2-870B-F447E7D70BDF}" srcOrd="0" destOrd="0" parTransId="{364621D4-46B5-49AB-B3AB-66B4AB4442A0}" sibTransId="{122A4A1A-045F-4E5D-8556-CF9AA4448951}"/>
    <dgm:cxn modelId="{18898EC9-A743-4CAC-98D2-8F1616D066BE}" type="presOf" srcId="{F6232B24-CB4B-491D-B96E-182806712197}" destId="{D833FD2F-DA4E-461E-8FCE-C339E86E8560}" srcOrd="0" destOrd="0" presId="urn:microsoft.com/office/officeart/2005/8/layout/hierarchy3"/>
    <dgm:cxn modelId="{DE2D09CF-B542-4C47-8E1A-6554A238F5F3}" type="presOf" srcId="{9BCA46DE-E83B-46F3-A4EB-CA22EDB9CFF0}" destId="{0264A3A8-9224-494E-A682-46D2919A768F}" srcOrd="0" destOrd="0" presId="urn:microsoft.com/office/officeart/2005/8/layout/hierarchy3"/>
    <dgm:cxn modelId="{58EB15FB-A97D-45CD-894A-56E6B0F460DA}" type="presOf" srcId="{E3BC2743-CE54-47F1-B59A-CD73F2C136EE}" destId="{802D670E-A544-4C82-B78C-BB054A3BE0B7}" srcOrd="0" destOrd="0" presId="urn:microsoft.com/office/officeart/2005/8/layout/hierarchy3"/>
    <dgm:cxn modelId="{D7B587C8-0BAA-4064-AE45-DAEE9EA39860}" type="presParOf" srcId="{5332F88C-E036-424E-A13A-46259621BCEB}" destId="{EFD53D90-62DF-487C-A79B-FEE6F02B9DA2}" srcOrd="0" destOrd="0" presId="urn:microsoft.com/office/officeart/2005/8/layout/hierarchy3"/>
    <dgm:cxn modelId="{718D9995-11E8-472B-AA8C-2F7193DF7367}" type="presParOf" srcId="{EFD53D90-62DF-487C-A79B-FEE6F02B9DA2}" destId="{6A7C05A6-8E96-446C-9C4C-3C200CFB2399}" srcOrd="0" destOrd="0" presId="urn:microsoft.com/office/officeart/2005/8/layout/hierarchy3"/>
    <dgm:cxn modelId="{7E357D12-F1E2-4672-AD69-525D02B1D1FD}" type="presParOf" srcId="{6A7C05A6-8E96-446C-9C4C-3C200CFB2399}" destId="{51C233B2-9419-418A-BC1C-A71CE11138AF}" srcOrd="0" destOrd="0" presId="urn:microsoft.com/office/officeart/2005/8/layout/hierarchy3"/>
    <dgm:cxn modelId="{36AD3FE0-5F27-4796-83BA-75E9539D4AA7}" type="presParOf" srcId="{6A7C05A6-8E96-446C-9C4C-3C200CFB2399}" destId="{77567373-1C2A-492D-BC8E-42C30DA3DE10}" srcOrd="1" destOrd="0" presId="urn:microsoft.com/office/officeart/2005/8/layout/hierarchy3"/>
    <dgm:cxn modelId="{EC4DECA7-8758-4F93-A6CB-A26DD06225F7}" type="presParOf" srcId="{EFD53D90-62DF-487C-A79B-FEE6F02B9DA2}" destId="{46EF235F-16F5-4DE8-B565-0A7F1C9F77F7}" srcOrd="1" destOrd="0" presId="urn:microsoft.com/office/officeart/2005/8/layout/hierarchy3"/>
    <dgm:cxn modelId="{9E4DFE65-8AB2-42FF-95DF-BC013D2B65E9}" type="presParOf" srcId="{46EF235F-16F5-4DE8-B565-0A7F1C9F77F7}" destId="{8FDA3A1E-C33C-4DB1-8196-003BED5BAA6D}" srcOrd="0" destOrd="0" presId="urn:microsoft.com/office/officeart/2005/8/layout/hierarchy3"/>
    <dgm:cxn modelId="{D3A9F290-2190-46A0-B00D-17C83C373064}" type="presParOf" srcId="{46EF235F-16F5-4DE8-B565-0A7F1C9F77F7}" destId="{B9CB7F4E-FE96-4AEA-BD53-2D26A5149814}" srcOrd="1" destOrd="0" presId="urn:microsoft.com/office/officeart/2005/8/layout/hierarchy3"/>
    <dgm:cxn modelId="{3AF4E8C6-E80A-46F6-A5E7-A6EA97167D1B}" type="presParOf" srcId="{46EF235F-16F5-4DE8-B565-0A7F1C9F77F7}" destId="{12F038EE-100B-44F1-BEA0-EF83B187E23A}" srcOrd="2" destOrd="0" presId="urn:microsoft.com/office/officeart/2005/8/layout/hierarchy3"/>
    <dgm:cxn modelId="{93E8A92E-39BC-4E3C-98BB-1B383C34C6E1}" type="presParOf" srcId="{46EF235F-16F5-4DE8-B565-0A7F1C9F77F7}" destId="{E8DC5EF4-6696-4ABE-BB79-5485ABF5BB72}" srcOrd="3" destOrd="0" presId="urn:microsoft.com/office/officeart/2005/8/layout/hierarchy3"/>
    <dgm:cxn modelId="{2DCAF53C-9374-4527-B136-2BA82B8807BE}" type="presParOf" srcId="{46EF235F-16F5-4DE8-B565-0A7F1C9F77F7}" destId="{5EB9CE94-A76F-4978-A643-CAEF623FDF27}" srcOrd="4" destOrd="0" presId="urn:microsoft.com/office/officeart/2005/8/layout/hierarchy3"/>
    <dgm:cxn modelId="{6165B4F2-B17B-4EBC-9C20-CE432EAFDBD9}" type="presParOf" srcId="{46EF235F-16F5-4DE8-B565-0A7F1C9F77F7}" destId="{802D670E-A544-4C82-B78C-BB054A3BE0B7}" srcOrd="5" destOrd="0" presId="urn:microsoft.com/office/officeart/2005/8/layout/hierarchy3"/>
    <dgm:cxn modelId="{A7BB7926-704F-46AE-97E6-A13B7E99D0C9}" type="presParOf" srcId="{46EF235F-16F5-4DE8-B565-0A7F1C9F77F7}" destId="{59F5EF31-2EB9-441D-8A0D-03410551F245}" srcOrd="6" destOrd="0" presId="urn:microsoft.com/office/officeart/2005/8/layout/hierarchy3"/>
    <dgm:cxn modelId="{BDF4FAC8-68A8-42D1-8E20-63755BA75099}" type="presParOf" srcId="{46EF235F-16F5-4DE8-B565-0A7F1C9F77F7}" destId="{5B76653B-1333-4F73-A321-D2200C64512D}" srcOrd="7" destOrd="0" presId="urn:microsoft.com/office/officeart/2005/8/layout/hierarchy3"/>
    <dgm:cxn modelId="{A74944DB-9488-49F7-ACCB-6D1CE3D40046}" type="presParOf" srcId="{46EF235F-16F5-4DE8-B565-0A7F1C9F77F7}" destId="{08E8913A-7097-4D22-84E3-E53375C134EA}" srcOrd="8" destOrd="0" presId="urn:microsoft.com/office/officeart/2005/8/layout/hierarchy3"/>
    <dgm:cxn modelId="{66DB0A5F-6118-43AF-B4FA-4E9DF4869AFC}" type="presParOf" srcId="{46EF235F-16F5-4DE8-B565-0A7F1C9F77F7}" destId="{2F9B2B86-750E-496F-A4E7-BAFD182B3901}" srcOrd="9" destOrd="0" presId="urn:microsoft.com/office/officeart/2005/8/layout/hierarchy3"/>
    <dgm:cxn modelId="{F49D1058-CDA5-4419-AADE-3A4379418BC2}" type="presParOf" srcId="{5332F88C-E036-424E-A13A-46259621BCEB}" destId="{A454E18E-280A-481E-8C03-CD3FA4C84638}" srcOrd="1" destOrd="0" presId="urn:microsoft.com/office/officeart/2005/8/layout/hierarchy3"/>
    <dgm:cxn modelId="{31CE8046-B077-4B6B-9590-BB9D1D9ECD44}" type="presParOf" srcId="{A454E18E-280A-481E-8C03-CD3FA4C84638}" destId="{1900ABEE-E240-4494-8068-B844CACA5E96}" srcOrd="0" destOrd="0" presId="urn:microsoft.com/office/officeart/2005/8/layout/hierarchy3"/>
    <dgm:cxn modelId="{698D7206-899C-4E83-A6EF-57918F3C8C71}" type="presParOf" srcId="{1900ABEE-E240-4494-8068-B844CACA5E96}" destId="{091B0913-138C-45AA-9C7E-65F9838D3530}" srcOrd="0" destOrd="0" presId="urn:microsoft.com/office/officeart/2005/8/layout/hierarchy3"/>
    <dgm:cxn modelId="{F22BDE8D-C877-43C8-991B-625ABBF8DBD2}" type="presParOf" srcId="{1900ABEE-E240-4494-8068-B844CACA5E96}" destId="{092BA5D6-5A5E-404B-9ABF-0343480C6637}" srcOrd="1" destOrd="0" presId="urn:microsoft.com/office/officeart/2005/8/layout/hierarchy3"/>
    <dgm:cxn modelId="{C28BD2F7-50F6-40DA-96F5-DC7083BCB2F1}" type="presParOf" srcId="{A454E18E-280A-481E-8C03-CD3FA4C84638}" destId="{DD3F3D34-7B68-453B-AC2C-9277E643CDA4}" srcOrd="1" destOrd="0" presId="urn:microsoft.com/office/officeart/2005/8/layout/hierarchy3"/>
    <dgm:cxn modelId="{54419071-A528-42AD-9DE4-82F3D2A2CAB0}" type="presParOf" srcId="{DD3F3D34-7B68-453B-AC2C-9277E643CDA4}" destId="{58CD9C7A-78DB-4DCF-B579-266B4C3DBE2C}" srcOrd="0" destOrd="0" presId="urn:microsoft.com/office/officeart/2005/8/layout/hierarchy3"/>
    <dgm:cxn modelId="{A8C340F6-4C61-44F9-8270-2917E3E6D21E}" type="presParOf" srcId="{DD3F3D34-7B68-453B-AC2C-9277E643CDA4}" destId="{4E6B31B1-2CF5-4B7B-B857-F940AAF64007}" srcOrd="1" destOrd="0" presId="urn:microsoft.com/office/officeart/2005/8/layout/hierarchy3"/>
    <dgm:cxn modelId="{E9957304-461F-492F-9B53-01FA596C9313}" type="presParOf" srcId="{DD3F3D34-7B68-453B-AC2C-9277E643CDA4}" destId="{D833FD2F-DA4E-461E-8FCE-C339E86E8560}" srcOrd="2" destOrd="0" presId="urn:microsoft.com/office/officeart/2005/8/layout/hierarchy3"/>
    <dgm:cxn modelId="{22D896E5-8DBB-434E-BCA4-B399932EC6A9}" type="presParOf" srcId="{DD3F3D34-7B68-453B-AC2C-9277E643CDA4}" destId="{26916ED3-9128-4EAD-B033-E30B33479BC2}" srcOrd="3" destOrd="0" presId="urn:microsoft.com/office/officeart/2005/8/layout/hierarchy3"/>
    <dgm:cxn modelId="{4AEA5B6E-42B9-46F2-81D0-D84D032C562A}" type="presParOf" srcId="{DD3F3D34-7B68-453B-AC2C-9277E643CDA4}" destId="{5564DDAE-8E5B-487B-8ADC-96A7EE317F24}" srcOrd="4" destOrd="0" presId="urn:microsoft.com/office/officeart/2005/8/layout/hierarchy3"/>
    <dgm:cxn modelId="{5A0EC8D7-9F92-48C0-A6A2-424736ABD6E1}" type="presParOf" srcId="{DD3F3D34-7B68-453B-AC2C-9277E643CDA4}" destId="{29707CAD-E6B4-43F9-87A5-095E80355979}" srcOrd="5" destOrd="0" presId="urn:microsoft.com/office/officeart/2005/8/layout/hierarchy3"/>
    <dgm:cxn modelId="{2E705E91-8099-488D-9FE1-413526C9465D}" type="presParOf" srcId="{DD3F3D34-7B68-453B-AC2C-9277E643CDA4}" destId="{B7C02F4C-27D1-45ED-9B82-7540C54A2732}" srcOrd="6" destOrd="0" presId="urn:microsoft.com/office/officeart/2005/8/layout/hierarchy3"/>
    <dgm:cxn modelId="{C2194AA7-A4B1-400D-8267-A172A43BC2F0}" type="presParOf" srcId="{DD3F3D34-7B68-453B-AC2C-9277E643CDA4}" destId="{5D1EA794-A6FF-4BF9-8243-7C2569C4EEDB}" srcOrd="7" destOrd="0" presId="urn:microsoft.com/office/officeart/2005/8/layout/hierarchy3"/>
    <dgm:cxn modelId="{A5ADA953-CAD9-451D-B42C-E80AE60AF0B8}" type="presParOf" srcId="{DD3F3D34-7B68-453B-AC2C-9277E643CDA4}" destId="{0264A3A8-9224-494E-A682-46D2919A768F}" srcOrd="8" destOrd="0" presId="urn:microsoft.com/office/officeart/2005/8/layout/hierarchy3"/>
    <dgm:cxn modelId="{D759027D-DA92-4CC7-A744-466E8A5113B1}" type="presParOf" srcId="{DD3F3D34-7B68-453B-AC2C-9277E643CDA4}" destId="{9A3639A7-DCD8-48E9-8FDA-A50633E60E8F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15013E-B541-4292-8770-AD90D212389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96033D-6297-43E2-9ECE-F51BDD4F9933}">
      <dgm:prSet phldrT="[Text]"/>
      <dgm:spPr/>
      <dgm:t>
        <a:bodyPr/>
        <a:lstStyle/>
        <a:p>
          <a:r>
            <a:rPr lang="en-US" dirty="0"/>
            <a:t>Jim (Not Readmitted)</a:t>
          </a:r>
        </a:p>
      </dgm:t>
    </dgm:pt>
    <dgm:pt modelId="{E9D32A88-441A-460E-96AC-264C197B4EC5}" type="parTrans" cxnId="{788AF147-DA2A-4127-9FF5-F0305C6CA972}">
      <dgm:prSet/>
      <dgm:spPr/>
      <dgm:t>
        <a:bodyPr/>
        <a:lstStyle/>
        <a:p>
          <a:endParaRPr lang="en-US"/>
        </a:p>
      </dgm:t>
    </dgm:pt>
    <dgm:pt modelId="{CCF87273-1E8D-40AD-B582-79F48946B6ED}" type="sibTrans" cxnId="{788AF147-DA2A-4127-9FF5-F0305C6CA972}">
      <dgm:prSet/>
      <dgm:spPr/>
      <dgm:t>
        <a:bodyPr/>
        <a:lstStyle/>
        <a:p>
          <a:endParaRPr lang="en-US"/>
        </a:p>
      </dgm:t>
    </dgm:pt>
    <dgm:pt modelId="{FDD5FF04-D2A0-40A4-93F3-09DB517BA9AD}">
      <dgm:prSet phldrT="[Text]"/>
      <dgm:spPr/>
      <dgm:t>
        <a:bodyPr/>
        <a:lstStyle/>
        <a:p>
          <a:r>
            <a:rPr lang="en-US" dirty="0"/>
            <a:t>John (readmitted)</a:t>
          </a:r>
        </a:p>
      </dgm:t>
    </dgm:pt>
    <dgm:pt modelId="{E1E48A19-4608-4DF5-A4CF-55BE45266EB8}" type="parTrans" cxnId="{1B5D0156-8013-4739-887F-C099624D0F0B}">
      <dgm:prSet/>
      <dgm:spPr/>
      <dgm:t>
        <a:bodyPr/>
        <a:lstStyle/>
        <a:p>
          <a:endParaRPr lang="en-US"/>
        </a:p>
      </dgm:t>
    </dgm:pt>
    <dgm:pt modelId="{FFD61B17-A3E7-4C82-971F-B2E0762E78ED}" type="sibTrans" cxnId="{1B5D0156-8013-4739-887F-C099624D0F0B}">
      <dgm:prSet/>
      <dgm:spPr/>
      <dgm:t>
        <a:bodyPr/>
        <a:lstStyle/>
        <a:p>
          <a:endParaRPr lang="en-US"/>
        </a:p>
      </dgm:t>
    </dgm:pt>
    <dgm:pt modelId="{5CE02B04-EDE7-4DD2-870B-F447E7D70BDF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US" dirty="0"/>
            <a:t>August Surgery</a:t>
          </a:r>
        </a:p>
      </dgm:t>
    </dgm:pt>
    <dgm:pt modelId="{364621D4-46B5-49AB-B3AB-66B4AB4442A0}" type="parTrans" cxnId="{6345CEC6-06A1-4FA0-A632-9E7A31134F82}">
      <dgm:prSet/>
      <dgm:spPr/>
      <dgm:t>
        <a:bodyPr/>
        <a:lstStyle/>
        <a:p>
          <a:endParaRPr lang="en-US"/>
        </a:p>
      </dgm:t>
    </dgm:pt>
    <dgm:pt modelId="{122A4A1A-045F-4E5D-8556-CF9AA4448951}" type="sibTrans" cxnId="{6345CEC6-06A1-4FA0-A632-9E7A31134F82}">
      <dgm:prSet/>
      <dgm:spPr/>
      <dgm:t>
        <a:bodyPr/>
        <a:lstStyle/>
        <a:p>
          <a:endParaRPr lang="en-US"/>
        </a:p>
      </dgm:t>
    </dgm:pt>
    <dgm:pt modelId="{8A5C1A3B-A29C-4DDA-95BD-26F51383F9A1}">
      <dgm:prSet phldrT="[Text]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dirty="0"/>
            <a:t>May Surgery</a:t>
          </a:r>
        </a:p>
      </dgm:t>
    </dgm:pt>
    <dgm:pt modelId="{D52354A6-057C-4624-A35E-F5E864098E7E}" type="parTrans" cxnId="{AD975C61-6920-4BCB-9A14-C6CE8DCAB5D3}">
      <dgm:prSet/>
      <dgm:spPr/>
      <dgm:t>
        <a:bodyPr/>
        <a:lstStyle/>
        <a:p>
          <a:endParaRPr lang="en-US"/>
        </a:p>
      </dgm:t>
    </dgm:pt>
    <dgm:pt modelId="{EA3950D0-B50A-4C50-8BDA-0FC3E4F140C6}" type="sibTrans" cxnId="{AD975C61-6920-4BCB-9A14-C6CE8DCAB5D3}">
      <dgm:prSet/>
      <dgm:spPr/>
      <dgm:t>
        <a:bodyPr/>
        <a:lstStyle/>
        <a:p>
          <a:endParaRPr lang="en-US"/>
        </a:p>
      </dgm:t>
    </dgm:pt>
    <dgm:pt modelId="{032E272A-2720-46EC-88A9-DC1AA1AFB09D}">
      <dgm:prSet phldrT="[Text]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dirty="0"/>
            <a:t>Released on Sunday</a:t>
          </a:r>
        </a:p>
      </dgm:t>
    </dgm:pt>
    <dgm:pt modelId="{EF3461CE-BCF0-43B7-B80E-C156A81435E8}" type="parTrans" cxnId="{D4699C95-E76B-4331-A3CE-63AC7DF9351E}">
      <dgm:prSet/>
      <dgm:spPr/>
      <dgm:t>
        <a:bodyPr/>
        <a:lstStyle/>
        <a:p>
          <a:endParaRPr lang="en-US"/>
        </a:p>
      </dgm:t>
    </dgm:pt>
    <dgm:pt modelId="{B687CD35-C8F6-4C5E-BA73-0554C2F05BC5}" type="sibTrans" cxnId="{D4699C95-E76B-4331-A3CE-63AC7DF9351E}">
      <dgm:prSet/>
      <dgm:spPr/>
      <dgm:t>
        <a:bodyPr/>
        <a:lstStyle/>
        <a:p>
          <a:endParaRPr lang="en-US"/>
        </a:p>
      </dgm:t>
    </dgm:pt>
    <dgm:pt modelId="{5AE8A242-989E-4BCB-BD64-164FD8B7D9A4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US" dirty="0"/>
            <a:t>Released on Thursday</a:t>
          </a:r>
        </a:p>
      </dgm:t>
    </dgm:pt>
    <dgm:pt modelId="{F94BB7D3-8354-429C-8AC1-0B02E440A2F6}" type="parTrans" cxnId="{1F4D4CDA-E384-4EDE-9AF1-1DD4875EF48E}">
      <dgm:prSet/>
      <dgm:spPr/>
      <dgm:t>
        <a:bodyPr/>
        <a:lstStyle/>
        <a:p>
          <a:endParaRPr lang="en-US"/>
        </a:p>
      </dgm:t>
    </dgm:pt>
    <dgm:pt modelId="{3F11EC4D-C579-4E46-AE54-27ACB3849B90}" type="sibTrans" cxnId="{1F4D4CDA-E384-4EDE-9AF1-1DD4875EF48E}">
      <dgm:prSet/>
      <dgm:spPr/>
      <dgm:t>
        <a:bodyPr/>
        <a:lstStyle/>
        <a:p>
          <a:endParaRPr lang="en-US"/>
        </a:p>
      </dgm:t>
    </dgm:pt>
    <dgm:pt modelId="{B26BC4B4-496A-4D1D-A75A-0F0BBF6B9E7A}">
      <dgm:prSet phldrT="[Text]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dirty="0"/>
            <a:t>Hospital = </a:t>
          </a:r>
          <a:r>
            <a:rPr lang="en-US" dirty="0" err="1"/>
            <a:t>TMP</a:t>
          </a:r>
          <a:endParaRPr lang="en-US" dirty="0"/>
        </a:p>
      </dgm:t>
    </dgm:pt>
    <dgm:pt modelId="{1FE70289-EC95-4D56-8ED7-2F41281E7D88}" type="parTrans" cxnId="{140F0A3F-72B5-4EC2-871F-B02F47AA8595}">
      <dgm:prSet/>
      <dgm:spPr/>
      <dgm:t>
        <a:bodyPr/>
        <a:lstStyle/>
        <a:p>
          <a:endParaRPr lang="en-US"/>
        </a:p>
      </dgm:t>
    </dgm:pt>
    <dgm:pt modelId="{6ABBFD71-E5C9-42DC-B943-2111003F6508}" type="sibTrans" cxnId="{140F0A3F-72B5-4EC2-871F-B02F47AA8595}">
      <dgm:prSet/>
      <dgm:spPr/>
      <dgm:t>
        <a:bodyPr/>
        <a:lstStyle/>
        <a:p>
          <a:endParaRPr lang="en-US"/>
        </a:p>
      </dgm:t>
    </dgm:pt>
    <dgm:pt modelId="{E0AA0B91-2E87-4400-95FA-B7DE4300D842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US" dirty="0"/>
            <a:t>Hospital = WAX</a:t>
          </a:r>
        </a:p>
      </dgm:t>
    </dgm:pt>
    <dgm:pt modelId="{7B34B935-C6E1-4C3C-BB5F-EF4438DC5C2E}" type="parTrans" cxnId="{3EDD9633-E136-4B09-B999-9D49D231278A}">
      <dgm:prSet/>
      <dgm:spPr/>
      <dgm:t>
        <a:bodyPr/>
        <a:lstStyle/>
        <a:p>
          <a:endParaRPr lang="en-US"/>
        </a:p>
      </dgm:t>
    </dgm:pt>
    <dgm:pt modelId="{0AFB5386-F10D-4993-9071-746E2488C0D0}" type="sibTrans" cxnId="{3EDD9633-E136-4B09-B999-9D49D231278A}">
      <dgm:prSet/>
      <dgm:spPr/>
      <dgm:t>
        <a:bodyPr/>
        <a:lstStyle/>
        <a:p>
          <a:endParaRPr lang="en-US"/>
        </a:p>
      </dgm:t>
    </dgm:pt>
    <dgm:pt modelId="{E082FF44-2731-4808-A0E3-79E2E86A8DF1}">
      <dgm:prSet phldrT="[Text]"/>
      <dgm:spPr>
        <a:solidFill>
          <a:srgbClr val="E8EEF1"/>
        </a:solidFill>
      </dgm:spPr>
      <dgm:t>
        <a:bodyPr/>
        <a:lstStyle/>
        <a:p>
          <a:r>
            <a:rPr lang="en-US" dirty="0"/>
            <a:t>Not Hispanic</a:t>
          </a:r>
        </a:p>
      </dgm:t>
    </dgm:pt>
    <dgm:pt modelId="{6623CCA3-F6B3-4BC8-9B15-6DD7650096D6}" type="parTrans" cxnId="{957330D0-CCDF-4833-BBE7-1FFE1DB21026}">
      <dgm:prSet/>
      <dgm:spPr/>
      <dgm:t>
        <a:bodyPr/>
        <a:lstStyle/>
        <a:p>
          <a:endParaRPr lang="en-US"/>
        </a:p>
      </dgm:t>
    </dgm:pt>
    <dgm:pt modelId="{A12EC792-8BD2-4414-917E-EEBDE3E48719}" type="sibTrans" cxnId="{957330D0-CCDF-4833-BBE7-1FFE1DB21026}">
      <dgm:prSet/>
      <dgm:spPr/>
      <dgm:t>
        <a:bodyPr/>
        <a:lstStyle/>
        <a:p>
          <a:endParaRPr lang="en-US"/>
        </a:p>
      </dgm:t>
    </dgm:pt>
    <dgm:pt modelId="{CE42D6C8-34C6-438C-A53F-45DAECBEC748}">
      <dgm:prSet phldrT="[Text]"/>
      <dgm:spPr>
        <a:solidFill>
          <a:srgbClr val="E8EEF1"/>
        </a:solidFill>
      </dgm:spPr>
      <dgm:t>
        <a:bodyPr/>
        <a:lstStyle/>
        <a:p>
          <a:r>
            <a:rPr lang="en-US" dirty="0"/>
            <a:t>Not Hispanic</a:t>
          </a:r>
        </a:p>
      </dgm:t>
    </dgm:pt>
    <dgm:pt modelId="{298A8258-327E-49C2-8275-5DF74F4D40ED}" type="parTrans" cxnId="{26E4AF8A-B83B-4A79-B4CB-77A58871A143}">
      <dgm:prSet/>
      <dgm:spPr/>
      <dgm:t>
        <a:bodyPr/>
        <a:lstStyle/>
        <a:p>
          <a:endParaRPr lang="en-US"/>
        </a:p>
      </dgm:t>
    </dgm:pt>
    <dgm:pt modelId="{EA800F57-FFD0-461B-A777-63D32271F3AC}" type="sibTrans" cxnId="{26E4AF8A-B83B-4A79-B4CB-77A58871A143}">
      <dgm:prSet/>
      <dgm:spPr/>
      <dgm:t>
        <a:bodyPr/>
        <a:lstStyle/>
        <a:p>
          <a:endParaRPr lang="en-US"/>
        </a:p>
      </dgm:t>
    </dgm:pt>
    <dgm:pt modelId="{BB2819D4-304A-4493-9404-F55E4F6B7E57}">
      <dgm:prSet phldrT="[Text]"/>
      <dgm:spPr>
        <a:solidFill>
          <a:srgbClr val="E8EEF1"/>
        </a:solidFill>
      </dgm:spPr>
      <dgm:t>
        <a:bodyPr/>
        <a:lstStyle/>
        <a:p>
          <a:r>
            <a:rPr lang="en-US" dirty="0"/>
            <a:t>Medicare</a:t>
          </a:r>
        </a:p>
      </dgm:t>
    </dgm:pt>
    <dgm:pt modelId="{4E5FD134-99FA-4EAE-8443-8469F4D9EE83}" type="parTrans" cxnId="{7991795B-27A9-40A5-B005-61EFE38EBF91}">
      <dgm:prSet/>
      <dgm:spPr/>
      <dgm:t>
        <a:bodyPr/>
        <a:lstStyle/>
        <a:p>
          <a:endParaRPr lang="en-US"/>
        </a:p>
      </dgm:t>
    </dgm:pt>
    <dgm:pt modelId="{349F7971-7A01-413C-83FC-CE0B59803701}" type="sibTrans" cxnId="{7991795B-27A9-40A5-B005-61EFE38EBF91}">
      <dgm:prSet/>
      <dgm:spPr/>
      <dgm:t>
        <a:bodyPr/>
        <a:lstStyle/>
        <a:p>
          <a:endParaRPr lang="en-US"/>
        </a:p>
      </dgm:t>
    </dgm:pt>
    <dgm:pt modelId="{319C870D-B986-4FF4-BD26-076EAA6480C4}">
      <dgm:prSet phldrT="[Text]"/>
      <dgm:spPr/>
      <dgm:t>
        <a:bodyPr/>
        <a:lstStyle/>
        <a:p>
          <a:r>
            <a:rPr lang="en-US" dirty="0"/>
            <a:t>Medicare</a:t>
          </a:r>
        </a:p>
      </dgm:t>
    </dgm:pt>
    <dgm:pt modelId="{5115FB98-E27F-4FC2-848B-EFD083513F7E}" type="parTrans" cxnId="{53E562E8-536E-4D0C-94D9-23A3A9AF00EE}">
      <dgm:prSet/>
      <dgm:spPr/>
      <dgm:t>
        <a:bodyPr/>
        <a:lstStyle/>
        <a:p>
          <a:endParaRPr lang="en-US"/>
        </a:p>
      </dgm:t>
    </dgm:pt>
    <dgm:pt modelId="{FC5A8CB8-B14B-476E-9886-B6794768EEDA}" type="sibTrans" cxnId="{53E562E8-536E-4D0C-94D9-23A3A9AF00EE}">
      <dgm:prSet/>
      <dgm:spPr/>
      <dgm:t>
        <a:bodyPr/>
        <a:lstStyle/>
        <a:p>
          <a:endParaRPr lang="en-US"/>
        </a:p>
      </dgm:t>
    </dgm:pt>
    <dgm:pt modelId="{5332F88C-E036-424E-A13A-46259621BCEB}" type="pres">
      <dgm:prSet presAssocID="{ED15013E-B541-4292-8770-AD90D212389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D53D90-62DF-487C-A79B-FEE6F02B9DA2}" type="pres">
      <dgm:prSet presAssocID="{5296033D-6297-43E2-9ECE-F51BDD4F9933}" presName="root" presStyleCnt="0"/>
      <dgm:spPr/>
    </dgm:pt>
    <dgm:pt modelId="{6A7C05A6-8E96-446C-9C4C-3C200CFB2399}" type="pres">
      <dgm:prSet presAssocID="{5296033D-6297-43E2-9ECE-F51BDD4F9933}" presName="rootComposite" presStyleCnt="0"/>
      <dgm:spPr/>
    </dgm:pt>
    <dgm:pt modelId="{51C233B2-9419-418A-BC1C-A71CE11138AF}" type="pres">
      <dgm:prSet presAssocID="{5296033D-6297-43E2-9ECE-F51BDD4F9933}" presName="rootText" presStyleLbl="node1" presStyleIdx="0" presStyleCnt="2"/>
      <dgm:spPr/>
    </dgm:pt>
    <dgm:pt modelId="{77567373-1C2A-492D-BC8E-42C30DA3DE10}" type="pres">
      <dgm:prSet presAssocID="{5296033D-6297-43E2-9ECE-F51BDD4F9933}" presName="rootConnector" presStyleLbl="node1" presStyleIdx="0" presStyleCnt="2"/>
      <dgm:spPr/>
    </dgm:pt>
    <dgm:pt modelId="{46EF235F-16F5-4DE8-B565-0A7F1C9F77F7}" type="pres">
      <dgm:prSet presAssocID="{5296033D-6297-43E2-9ECE-F51BDD4F9933}" presName="childShape" presStyleCnt="0"/>
      <dgm:spPr/>
    </dgm:pt>
    <dgm:pt modelId="{8FDA3A1E-C33C-4DB1-8196-003BED5BAA6D}" type="pres">
      <dgm:prSet presAssocID="{D52354A6-057C-4624-A35E-F5E864098E7E}" presName="Name13" presStyleLbl="parChTrans1D2" presStyleIdx="0" presStyleCnt="10"/>
      <dgm:spPr/>
    </dgm:pt>
    <dgm:pt modelId="{B9CB7F4E-FE96-4AEA-BD53-2D26A5149814}" type="pres">
      <dgm:prSet presAssocID="{8A5C1A3B-A29C-4DDA-95BD-26F51383F9A1}" presName="childText" presStyleLbl="bgAcc1" presStyleIdx="0" presStyleCnt="10">
        <dgm:presLayoutVars>
          <dgm:bulletEnabled val="1"/>
        </dgm:presLayoutVars>
      </dgm:prSet>
      <dgm:spPr/>
    </dgm:pt>
    <dgm:pt modelId="{922B4FE1-AEA9-486E-B0C1-6AC215009530}" type="pres">
      <dgm:prSet presAssocID="{EF3461CE-BCF0-43B7-B80E-C156A81435E8}" presName="Name13" presStyleLbl="parChTrans1D2" presStyleIdx="1" presStyleCnt="10"/>
      <dgm:spPr/>
    </dgm:pt>
    <dgm:pt modelId="{941FD3D9-EE36-42D3-975C-B3D6E49CDC75}" type="pres">
      <dgm:prSet presAssocID="{032E272A-2720-46EC-88A9-DC1AA1AFB09D}" presName="childText" presStyleLbl="bgAcc1" presStyleIdx="1" presStyleCnt="10">
        <dgm:presLayoutVars>
          <dgm:bulletEnabled val="1"/>
        </dgm:presLayoutVars>
      </dgm:prSet>
      <dgm:spPr/>
    </dgm:pt>
    <dgm:pt modelId="{3A2B3E27-A9F2-46B2-A01A-56FB72C0B5FB}" type="pres">
      <dgm:prSet presAssocID="{4E5FD134-99FA-4EAE-8443-8469F4D9EE83}" presName="Name13" presStyleLbl="parChTrans1D2" presStyleIdx="2" presStyleCnt="10"/>
      <dgm:spPr/>
    </dgm:pt>
    <dgm:pt modelId="{8430A262-D4F3-454C-99A0-D35B8089A4ED}" type="pres">
      <dgm:prSet presAssocID="{BB2819D4-304A-4493-9404-F55E4F6B7E57}" presName="childText" presStyleLbl="bgAcc1" presStyleIdx="2" presStyleCnt="10">
        <dgm:presLayoutVars>
          <dgm:bulletEnabled val="1"/>
        </dgm:presLayoutVars>
      </dgm:prSet>
      <dgm:spPr/>
    </dgm:pt>
    <dgm:pt modelId="{7D32B4B9-6C11-4239-A9B4-586EFD83ADD8}" type="pres">
      <dgm:prSet presAssocID="{1FE70289-EC95-4D56-8ED7-2F41281E7D88}" presName="Name13" presStyleLbl="parChTrans1D2" presStyleIdx="3" presStyleCnt="10"/>
      <dgm:spPr/>
    </dgm:pt>
    <dgm:pt modelId="{21FC4298-2915-4AE3-B66D-F74FCA1A5AC0}" type="pres">
      <dgm:prSet presAssocID="{B26BC4B4-496A-4D1D-A75A-0F0BBF6B9E7A}" presName="childText" presStyleLbl="bgAcc1" presStyleIdx="3" presStyleCnt="10">
        <dgm:presLayoutVars>
          <dgm:bulletEnabled val="1"/>
        </dgm:presLayoutVars>
      </dgm:prSet>
      <dgm:spPr/>
    </dgm:pt>
    <dgm:pt modelId="{F03D31F5-147E-4A35-B5A3-4CF8AAE93435}" type="pres">
      <dgm:prSet presAssocID="{6623CCA3-F6B3-4BC8-9B15-6DD7650096D6}" presName="Name13" presStyleLbl="parChTrans1D2" presStyleIdx="4" presStyleCnt="10"/>
      <dgm:spPr/>
    </dgm:pt>
    <dgm:pt modelId="{16E6D1D2-2EA9-49D0-B9E2-6E4FEDD4A268}" type="pres">
      <dgm:prSet presAssocID="{E082FF44-2731-4808-A0E3-79E2E86A8DF1}" presName="childText" presStyleLbl="bgAcc1" presStyleIdx="4" presStyleCnt="10">
        <dgm:presLayoutVars>
          <dgm:bulletEnabled val="1"/>
        </dgm:presLayoutVars>
      </dgm:prSet>
      <dgm:spPr/>
    </dgm:pt>
    <dgm:pt modelId="{2A0E061C-62CF-4DE7-A2C0-A12D6F4840F0}" type="pres">
      <dgm:prSet presAssocID="{FDD5FF04-D2A0-40A4-93F3-09DB517BA9AD}" presName="root" presStyleCnt="0"/>
      <dgm:spPr/>
    </dgm:pt>
    <dgm:pt modelId="{620658DD-025E-48A8-87C6-88CE9D61A78F}" type="pres">
      <dgm:prSet presAssocID="{FDD5FF04-D2A0-40A4-93F3-09DB517BA9AD}" presName="rootComposite" presStyleCnt="0"/>
      <dgm:spPr/>
    </dgm:pt>
    <dgm:pt modelId="{161D4C92-05B4-4528-824D-1D18AF9C88B8}" type="pres">
      <dgm:prSet presAssocID="{FDD5FF04-D2A0-40A4-93F3-09DB517BA9AD}" presName="rootText" presStyleLbl="node1" presStyleIdx="1" presStyleCnt="2"/>
      <dgm:spPr/>
    </dgm:pt>
    <dgm:pt modelId="{A92631E9-3313-4D9F-8532-BA30F9F26058}" type="pres">
      <dgm:prSet presAssocID="{FDD5FF04-D2A0-40A4-93F3-09DB517BA9AD}" presName="rootConnector" presStyleLbl="node1" presStyleIdx="1" presStyleCnt="2"/>
      <dgm:spPr/>
    </dgm:pt>
    <dgm:pt modelId="{97F1F817-FAED-4D8D-953F-E0B8824ACA2A}" type="pres">
      <dgm:prSet presAssocID="{FDD5FF04-D2A0-40A4-93F3-09DB517BA9AD}" presName="childShape" presStyleCnt="0"/>
      <dgm:spPr/>
    </dgm:pt>
    <dgm:pt modelId="{49384F25-DC05-4314-ADE9-7522965C2DE9}" type="pres">
      <dgm:prSet presAssocID="{364621D4-46B5-49AB-B3AB-66B4AB4442A0}" presName="Name13" presStyleLbl="parChTrans1D2" presStyleIdx="5" presStyleCnt="10"/>
      <dgm:spPr/>
    </dgm:pt>
    <dgm:pt modelId="{77D4BB7E-B75B-47E9-B1D2-B2B62B035C46}" type="pres">
      <dgm:prSet presAssocID="{5CE02B04-EDE7-4DD2-870B-F447E7D70BDF}" presName="childText" presStyleLbl="bgAcc1" presStyleIdx="5" presStyleCnt="10">
        <dgm:presLayoutVars>
          <dgm:bulletEnabled val="1"/>
        </dgm:presLayoutVars>
      </dgm:prSet>
      <dgm:spPr/>
    </dgm:pt>
    <dgm:pt modelId="{D9758648-C9C6-40D4-B9D4-69DD2EAD1672}" type="pres">
      <dgm:prSet presAssocID="{F94BB7D3-8354-429C-8AC1-0B02E440A2F6}" presName="Name13" presStyleLbl="parChTrans1D2" presStyleIdx="6" presStyleCnt="10"/>
      <dgm:spPr/>
    </dgm:pt>
    <dgm:pt modelId="{65B2EA4F-33AB-401F-BDD0-CD116BE63868}" type="pres">
      <dgm:prSet presAssocID="{5AE8A242-989E-4BCB-BD64-164FD8B7D9A4}" presName="childText" presStyleLbl="bgAcc1" presStyleIdx="6" presStyleCnt="10">
        <dgm:presLayoutVars>
          <dgm:bulletEnabled val="1"/>
        </dgm:presLayoutVars>
      </dgm:prSet>
      <dgm:spPr/>
    </dgm:pt>
    <dgm:pt modelId="{0899C000-59B0-45D4-9243-CCEDB8D7D32F}" type="pres">
      <dgm:prSet presAssocID="{5115FB98-E27F-4FC2-848B-EFD083513F7E}" presName="Name13" presStyleLbl="parChTrans1D2" presStyleIdx="7" presStyleCnt="10"/>
      <dgm:spPr/>
    </dgm:pt>
    <dgm:pt modelId="{3506C667-CAC5-4AC7-A409-9BF6D7130AE9}" type="pres">
      <dgm:prSet presAssocID="{319C870D-B986-4FF4-BD26-076EAA6480C4}" presName="childText" presStyleLbl="bgAcc1" presStyleIdx="7" presStyleCnt="10">
        <dgm:presLayoutVars>
          <dgm:bulletEnabled val="1"/>
        </dgm:presLayoutVars>
      </dgm:prSet>
      <dgm:spPr/>
    </dgm:pt>
    <dgm:pt modelId="{45BCAA59-F7D3-4B4C-AE1E-BB9C12E26E8B}" type="pres">
      <dgm:prSet presAssocID="{7B34B935-C6E1-4C3C-BB5F-EF4438DC5C2E}" presName="Name13" presStyleLbl="parChTrans1D2" presStyleIdx="8" presStyleCnt="10"/>
      <dgm:spPr/>
    </dgm:pt>
    <dgm:pt modelId="{BF261EF1-2D54-4A84-9346-A4FABBA26078}" type="pres">
      <dgm:prSet presAssocID="{E0AA0B91-2E87-4400-95FA-B7DE4300D842}" presName="childText" presStyleLbl="bgAcc1" presStyleIdx="8" presStyleCnt="10">
        <dgm:presLayoutVars>
          <dgm:bulletEnabled val="1"/>
        </dgm:presLayoutVars>
      </dgm:prSet>
      <dgm:spPr/>
    </dgm:pt>
    <dgm:pt modelId="{7C73E9B0-636D-4528-BA1D-1992FF896116}" type="pres">
      <dgm:prSet presAssocID="{298A8258-327E-49C2-8275-5DF74F4D40ED}" presName="Name13" presStyleLbl="parChTrans1D2" presStyleIdx="9" presStyleCnt="10"/>
      <dgm:spPr/>
    </dgm:pt>
    <dgm:pt modelId="{1004F78F-D9AD-44C2-A25B-69E945ACD053}" type="pres">
      <dgm:prSet presAssocID="{CE42D6C8-34C6-438C-A53F-45DAECBEC748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5D0B5D06-D0DC-44EB-815C-22023F940DD4}" type="presOf" srcId="{364621D4-46B5-49AB-B3AB-66B4AB4442A0}" destId="{49384F25-DC05-4314-ADE9-7522965C2DE9}" srcOrd="0" destOrd="0" presId="urn:microsoft.com/office/officeart/2005/8/layout/hierarchy3"/>
    <dgm:cxn modelId="{2133EF08-8E19-40DE-A806-F243C09FD36F}" type="presOf" srcId="{7B34B935-C6E1-4C3C-BB5F-EF4438DC5C2E}" destId="{45BCAA59-F7D3-4B4C-AE1E-BB9C12E26E8B}" srcOrd="0" destOrd="0" presId="urn:microsoft.com/office/officeart/2005/8/layout/hierarchy3"/>
    <dgm:cxn modelId="{97B58D11-BD51-4D85-B863-90199ABF4D25}" type="presOf" srcId="{5CE02B04-EDE7-4DD2-870B-F447E7D70BDF}" destId="{77D4BB7E-B75B-47E9-B1D2-B2B62B035C46}" srcOrd="0" destOrd="0" presId="urn:microsoft.com/office/officeart/2005/8/layout/hierarchy3"/>
    <dgm:cxn modelId="{28985C19-C606-402A-8677-4645792669D1}" type="presOf" srcId="{4E5FD134-99FA-4EAE-8443-8469F4D9EE83}" destId="{3A2B3E27-A9F2-46B2-A01A-56FB72C0B5FB}" srcOrd="0" destOrd="0" presId="urn:microsoft.com/office/officeart/2005/8/layout/hierarchy3"/>
    <dgm:cxn modelId="{D3AD091C-6250-4943-B710-DA94BC1C9FC3}" type="presOf" srcId="{F94BB7D3-8354-429C-8AC1-0B02E440A2F6}" destId="{D9758648-C9C6-40D4-B9D4-69DD2EAD1672}" srcOrd="0" destOrd="0" presId="urn:microsoft.com/office/officeart/2005/8/layout/hierarchy3"/>
    <dgm:cxn modelId="{F8F5F92F-7E51-4165-A919-692C6C173B38}" type="presOf" srcId="{5296033D-6297-43E2-9ECE-F51BDD4F9933}" destId="{51C233B2-9419-418A-BC1C-A71CE11138AF}" srcOrd="0" destOrd="0" presId="urn:microsoft.com/office/officeart/2005/8/layout/hierarchy3"/>
    <dgm:cxn modelId="{3EDD9633-E136-4B09-B999-9D49D231278A}" srcId="{FDD5FF04-D2A0-40A4-93F3-09DB517BA9AD}" destId="{E0AA0B91-2E87-4400-95FA-B7DE4300D842}" srcOrd="3" destOrd="0" parTransId="{7B34B935-C6E1-4C3C-BB5F-EF4438DC5C2E}" sibTransId="{0AFB5386-F10D-4993-9071-746E2488C0D0}"/>
    <dgm:cxn modelId="{140F0A3F-72B5-4EC2-871F-B02F47AA8595}" srcId="{5296033D-6297-43E2-9ECE-F51BDD4F9933}" destId="{B26BC4B4-496A-4D1D-A75A-0F0BBF6B9E7A}" srcOrd="3" destOrd="0" parTransId="{1FE70289-EC95-4D56-8ED7-2F41281E7D88}" sibTransId="{6ABBFD71-E5C9-42DC-B943-2111003F6508}"/>
    <dgm:cxn modelId="{F0152041-CF44-4898-9EAB-1C2283DA3256}" type="presOf" srcId="{BB2819D4-304A-4493-9404-F55E4F6B7E57}" destId="{8430A262-D4F3-454C-99A0-D35B8089A4ED}" srcOrd="0" destOrd="0" presId="urn:microsoft.com/office/officeart/2005/8/layout/hierarchy3"/>
    <dgm:cxn modelId="{788AF147-DA2A-4127-9FF5-F0305C6CA972}" srcId="{ED15013E-B541-4292-8770-AD90D2123891}" destId="{5296033D-6297-43E2-9ECE-F51BDD4F9933}" srcOrd="0" destOrd="0" parTransId="{E9D32A88-441A-460E-96AC-264C197B4EC5}" sibTransId="{CCF87273-1E8D-40AD-B582-79F48946B6ED}"/>
    <dgm:cxn modelId="{1B5D0156-8013-4739-887F-C099624D0F0B}" srcId="{ED15013E-B541-4292-8770-AD90D2123891}" destId="{FDD5FF04-D2A0-40A4-93F3-09DB517BA9AD}" srcOrd="1" destOrd="0" parTransId="{E1E48A19-4608-4DF5-A4CF-55BE45266EB8}" sibTransId="{FFD61B17-A3E7-4C82-971F-B2E0762E78ED}"/>
    <dgm:cxn modelId="{67797D58-EDE8-4552-98F6-1EC4387A39F7}" type="presOf" srcId="{6623CCA3-F6B3-4BC8-9B15-6DD7650096D6}" destId="{F03D31F5-147E-4A35-B5A3-4CF8AAE93435}" srcOrd="0" destOrd="0" presId="urn:microsoft.com/office/officeart/2005/8/layout/hierarchy3"/>
    <dgm:cxn modelId="{7991795B-27A9-40A5-B005-61EFE38EBF91}" srcId="{5296033D-6297-43E2-9ECE-F51BDD4F9933}" destId="{BB2819D4-304A-4493-9404-F55E4F6B7E57}" srcOrd="2" destOrd="0" parTransId="{4E5FD134-99FA-4EAE-8443-8469F4D9EE83}" sibTransId="{349F7971-7A01-413C-83FC-CE0B59803701}"/>
    <dgm:cxn modelId="{95B7945E-AB67-4C83-8BFA-9C4355425955}" type="presOf" srcId="{ED15013E-B541-4292-8770-AD90D2123891}" destId="{5332F88C-E036-424E-A13A-46259621BCEB}" srcOrd="0" destOrd="0" presId="urn:microsoft.com/office/officeart/2005/8/layout/hierarchy3"/>
    <dgm:cxn modelId="{AD975C61-6920-4BCB-9A14-C6CE8DCAB5D3}" srcId="{5296033D-6297-43E2-9ECE-F51BDD4F9933}" destId="{8A5C1A3B-A29C-4DDA-95BD-26F51383F9A1}" srcOrd="0" destOrd="0" parTransId="{D52354A6-057C-4624-A35E-F5E864098E7E}" sibTransId="{EA3950D0-B50A-4C50-8BDA-0FC3E4F140C6}"/>
    <dgm:cxn modelId="{85CD2F62-8252-4B5E-BCFE-B395187C36CA}" type="presOf" srcId="{EF3461CE-BCF0-43B7-B80E-C156A81435E8}" destId="{922B4FE1-AEA9-486E-B0C1-6AC215009530}" srcOrd="0" destOrd="0" presId="urn:microsoft.com/office/officeart/2005/8/layout/hierarchy3"/>
    <dgm:cxn modelId="{59C37967-8C17-47CB-BC94-E6B1A8FF47BB}" type="presOf" srcId="{FDD5FF04-D2A0-40A4-93F3-09DB517BA9AD}" destId="{161D4C92-05B4-4528-824D-1D18AF9C88B8}" srcOrd="0" destOrd="0" presId="urn:microsoft.com/office/officeart/2005/8/layout/hierarchy3"/>
    <dgm:cxn modelId="{3AF96B6E-C1E0-4F76-A3BA-C7CE1108E479}" type="presOf" srcId="{E0AA0B91-2E87-4400-95FA-B7DE4300D842}" destId="{BF261EF1-2D54-4A84-9346-A4FABBA26078}" srcOrd="0" destOrd="0" presId="urn:microsoft.com/office/officeart/2005/8/layout/hierarchy3"/>
    <dgm:cxn modelId="{B4FBC084-E918-4E95-9061-F7DCC9AB9D17}" type="presOf" srcId="{D52354A6-057C-4624-A35E-F5E864098E7E}" destId="{8FDA3A1E-C33C-4DB1-8196-003BED5BAA6D}" srcOrd="0" destOrd="0" presId="urn:microsoft.com/office/officeart/2005/8/layout/hierarchy3"/>
    <dgm:cxn modelId="{26E4AF8A-B83B-4A79-B4CB-77A58871A143}" srcId="{FDD5FF04-D2A0-40A4-93F3-09DB517BA9AD}" destId="{CE42D6C8-34C6-438C-A53F-45DAECBEC748}" srcOrd="4" destOrd="0" parTransId="{298A8258-327E-49C2-8275-5DF74F4D40ED}" sibTransId="{EA800F57-FFD0-461B-A777-63D32271F3AC}"/>
    <dgm:cxn modelId="{D4699C95-E76B-4331-A3CE-63AC7DF9351E}" srcId="{5296033D-6297-43E2-9ECE-F51BDD4F9933}" destId="{032E272A-2720-46EC-88A9-DC1AA1AFB09D}" srcOrd="1" destOrd="0" parTransId="{EF3461CE-BCF0-43B7-B80E-C156A81435E8}" sibTransId="{B687CD35-C8F6-4C5E-BA73-0554C2F05BC5}"/>
    <dgm:cxn modelId="{902A30AA-139E-4807-82BD-82951A69B155}" type="presOf" srcId="{CE42D6C8-34C6-438C-A53F-45DAECBEC748}" destId="{1004F78F-D9AD-44C2-A25B-69E945ACD053}" srcOrd="0" destOrd="0" presId="urn:microsoft.com/office/officeart/2005/8/layout/hierarchy3"/>
    <dgm:cxn modelId="{6AC6CFAF-1EB2-4F9D-AF89-0CFE343B4CD3}" type="presOf" srcId="{E082FF44-2731-4808-A0E3-79E2E86A8DF1}" destId="{16E6D1D2-2EA9-49D0-B9E2-6E4FEDD4A268}" srcOrd="0" destOrd="0" presId="urn:microsoft.com/office/officeart/2005/8/layout/hierarchy3"/>
    <dgm:cxn modelId="{B2DA97B7-B67A-406A-A0A7-25EE8F4CD14A}" type="presOf" srcId="{319C870D-B986-4FF4-BD26-076EAA6480C4}" destId="{3506C667-CAC5-4AC7-A409-9BF6D7130AE9}" srcOrd="0" destOrd="0" presId="urn:microsoft.com/office/officeart/2005/8/layout/hierarchy3"/>
    <dgm:cxn modelId="{0CD2C2C0-3152-4C6A-A9B7-15F3AFDE61F8}" type="presOf" srcId="{5115FB98-E27F-4FC2-848B-EFD083513F7E}" destId="{0899C000-59B0-45D4-9243-CCEDB8D7D32F}" srcOrd="0" destOrd="0" presId="urn:microsoft.com/office/officeart/2005/8/layout/hierarchy3"/>
    <dgm:cxn modelId="{6345CEC6-06A1-4FA0-A632-9E7A31134F82}" srcId="{FDD5FF04-D2A0-40A4-93F3-09DB517BA9AD}" destId="{5CE02B04-EDE7-4DD2-870B-F447E7D70BDF}" srcOrd="0" destOrd="0" parTransId="{364621D4-46B5-49AB-B3AB-66B4AB4442A0}" sibTransId="{122A4A1A-045F-4E5D-8556-CF9AA4448951}"/>
    <dgm:cxn modelId="{957330D0-CCDF-4833-BBE7-1FFE1DB21026}" srcId="{5296033D-6297-43E2-9ECE-F51BDD4F9933}" destId="{E082FF44-2731-4808-A0E3-79E2E86A8DF1}" srcOrd="4" destOrd="0" parTransId="{6623CCA3-F6B3-4BC8-9B15-6DD7650096D6}" sibTransId="{A12EC792-8BD2-4414-917E-EEBDE3E48719}"/>
    <dgm:cxn modelId="{1F4D4CDA-E384-4EDE-9AF1-1DD4875EF48E}" srcId="{FDD5FF04-D2A0-40A4-93F3-09DB517BA9AD}" destId="{5AE8A242-989E-4BCB-BD64-164FD8B7D9A4}" srcOrd="1" destOrd="0" parTransId="{F94BB7D3-8354-429C-8AC1-0B02E440A2F6}" sibTransId="{3F11EC4D-C579-4E46-AE54-27ACB3849B90}"/>
    <dgm:cxn modelId="{2B69F5E0-6E1A-40F0-9991-C8A9661AD946}" type="presOf" srcId="{B26BC4B4-496A-4D1D-A75A-0F0BBF6B9E7A}" destId="{21FC4298-2915-4AE3-B66D-F74FCA1A5AC0}" srcOrd="0" destOrd="0" presId="urn:microsoft.com/office/officeart/2005/8/layout/hierarchy3"/>
    <dgm:cxn modelId="{C09E3CE6-46F1-411F-A5BC-99BC75AD4F3D}" type="presOf" srcId="{1FE70289-EC95-4D56-8ED7-2F41281E7D88}" destId="{7D32B4B9-6C11-4239-A9B4-586EFD83ADD8}" srcOrd="0" destOrd="0" presId="urn:microsoft.com/office/officeart/2005/8/layout/hierarchy3"/>
    <dgm:cxn modelId="{53E562E8-536E-4D0C-94D9-23A3A9AF00EE}" srcId="{FDD5FF04-D2A0-40A4-93F3-09DB517BA9AD}" destId="{319C870D-B986-4FF4-BD26-076EAA6480C4}" srcOrd="2" destOrd="0" parTransId="{5115FB98-E27F-4FC2-848B-EFD083513F7E}" sibTransId="{FC5A8CB8-B14B-476E-9886-B6794768EEDA}"/>
    <dgm:cxn modelId="{248B2DEF-9FAD-4B05-B713-59C8AF8A509D}" type="presOf" srcId="{032E272A-2720-46EC-88A9-DC1AA1AFB09D}" destId="{941FD3D9-EE36-42D3-975C-B3D6E49CDC75}" srcOrd="0" destOrd="0" presId="urn:microsoft.com/office/officeart/2005/8/layout/hierarchy3"/>
    <dgm:cxn modelId="{54856DEF-7ABE-439A-B860-9FE831145F52}" type="presOf" srcId="{298A8258-327E-49C2-8275-5DF74F4D40ED}" destId="{7C73E9B0-636D-4528-BA1D-1992FF896116}" srcOrd="0" destOrd="0" presId="urn:microsoft.com/office/officeart/2005/8/layout/hierarchy3"/>
    <dgm:cxn modelId="{2C52A8F2-D3C8-4582-8AF5-27159C7B8158}" type="presOf" srcId="{8A5C1A3B-A29C-4DDA-95BD-26F51383F9A1}" destId="{B9CB7F4E-FE96-4AEA-BD53-2D26A5149814}" srcOrd="0" destOrd="0" presId="urn:microsoft.com/office/officeart/2005/8/layout/hierarchy3"/>
    <dgm:cxn modelId="{E3FB32F5-B725-4A42-95E3-D9FA4C5CC2C5}" type="presOf" srcId="{FDD5FF04-D2A0-40A4-93F3-09DB517BA9AD}" destId="{A92631E9-3313-4D9F-8532-BA30F9F26058}" srcOrd="1" destOrd="0" presId="urn:microsoft.com/office/officeart/2005/8/layout/hierarchy3"/>
    <dgm:cxn modelId="{E5AFFDF5-E8B5-493C-9D16-6AFBBE698A78}" type="presOf" srcId="{5296033D-6297-43E2-9ECE-F51BDD4F9933}" destId="{77567373-1C2A-492D-BC8E-42C30DA3DE10}" srcOrd="1" destOrd="0" presId="urn:microsoft.com/office/officeart/2005/8/layout/hierarchy3"/>
    <dgm:cxn modelId="{2D913AFA-A3FA-40C0-A69F-CFA1104D6720}" type="presOf" srcId="{5AE8A242-989E-4BCB-BD64-164FD8B7D9A4}" destId="{65B2EA4F-33AB-401F-BDD0-CD116BE63868}" srcOrd="0" destOrd="0" presId="urn:microsoft.com/office/officeart/2005/8/layout/hierarchy3"/>
    <dgm:cxn modelId="{F5D5CF3A-4424-4BE1-AA15-618F54395375}" type="presParOf" srcId="{5332F88C-E036-424E-A13A-46259621BCEB}" destId="{EFD53D90-62DF-487C-A79B-FEE6F02B9DA2}" srcOrd="0" destOrd="0" presId="urn:microsoft.com/office/officeart/2005/8/layout/hierarchy3"/>
    <dgm:cxn modelId="{D392EB08-6009-4B2D-9CE5-2953C45EB80D}" type="presParOf" srcId="{EFD53D90-62DF-487C-A79B-FEE6F02B9DA2}" destId="{6A7C05A6-8E96-446C-9C4C-3C200CFB2399}" srcOrd="0" destOrd="0" presId="urn:microsoft.com/office/officeart/2005/8/layout/hierarchy3"/>
    <dgm:cxn modelId="{79B38787-041C-451B-B2E2-12F5DC1749CF}" type="presParOf" srcId="{6A7C05A6-8E96-446C-9C4C-3C200CFB2399}" destId="{51C233B2-9419-418A-BC1C-A71CE11138AF}" srcOrd="0" destOrd="0" presId="urn:microsoft.com/office/officeart/2005/8/layout/hierarchy3"/>
    <dgm:cxn modelId="{22689B17-5D3E-46B0-B1A1-5A05EF58DD22}" type="presParOf" srcId="{6A7C05A6-8E96-446C-9C4C-3C200CFB2399}" destId="{77567373-1C2A-492D-BC8E-42C30DA3DE10}" srcOrd="1" destOrd="0" presId="urn:microsoft.com/office/officeart/2005/8/layout/hierarchy3"/>
    <dgm:cxn modelId="{9901750A-FAF6-48C0-B7E1-F535F92AB5AD}" type="presParOf" srcId="{EFD53D90-62DF-487C-A79B-FEE6F02B9DA2}" destId="{46EF235F-16F5-4DE8-B565-0A7F1C9F77F7}" srcOrd="1" destOrd="0" presId="urn:microsoft.com/office/officeart/2005/8/layout/hierarchy3"/>
    <dgm:cxn modelId="{7AFF48F7-00A6-496E-BA9B-560169F051CA}" type="presParOf" srcId="{46EF235F-16F5-4DE8-B565-0A7F1C9F77F7}" destId="{8FDA3A1E-C33C-4DB1-8196-003BED5BAA6D}" srcOrd="0" destOrd="0" presId="urn:microsoft.com/office/officeart/2005/8/layout/hierarchy3"/>
    <dgm:cxn modelId="{3F36672E-9C45-43B0-A89A-E80BC3BF0100}" type="presParOf" srcId="{46EF235F-16F5-4DE8-B565-0A7F1C9F77F7}" destId="{B9CB7F4E-FE96-4AEA-BD53-2D26A5149814}" srcOrd="1" destOrd="0" presId="urn:microsoft.com/office/officeart/2005/8/layout/hierarchy3"/>
    <dgm:cxn modelId="{E8E42B4A-D6A6-485D-B25C-335707AC54BD}" type="presParOf" srcId="{46EF235F-16F5-4DE8-B565-0A7F1C9F77F7}" destId="{922B4FE1-AEA9-486E-B0C1-6AC215009530}" srcOrd="2" destOrd="0" presId="urn:microsoft.com/office/officeart/2005/8/layout/hierarchy3"/>
    <dgm:cxn modelId="{D08C0195-BB5C-4756-8166-78BF707C46B3}" type="presParOf" srcId="{46EF235F-16F5-4DE8-B565-0A7F1C9F77F7}" destId="{941FD3D9-EE36-42D3-975C-B3D6E49CDC75}" srcOrd="3" destOrd="0" presId="urn:microsoft.com/office/officeart/2005/8/layout/hierarchy3"/>
    <dgm:cxn modelId="{DDB6F398-53FA-4507-B42E-F796FC6845E3}" type="presParOf" srcId="{46EF235F-16F5-4DE8-B565-0A7F1C9F77F7}" destId="{3A2B3E27-A9F2-46B2-A01A-56FB72C0B5FB}" srcOrd="4" destOrd="0" presId="urn:microsoft.com/office/officeart/2005/8/layout/hierarchy3"/>
    <dgm:cxn modelId="{76E0026C-6E80-468B-B779-36FC501C5E17}" type="presParOf" srcId="{46EF235F-16F5-4DE8-B565-0A7F1C9F77F7}" destId="{8430A262-D4F3-454C-99A0-D35B8089A4ED}" srcOrd="5" destOrd="0" presId="urn:microsoft.com/office/officeart/2005/8/layout/hierarchy3"/>
    <dgm:cxn modelId="{2BAD2809-169F-424E-BA6D-40E224A9D95E}" type="presParOf" srcId="{46EF235F-16F5-4DE8-B565-0A7F1C9F77F7}" destId="{7D32B4B9-6C11-4239-A9B4-586EFD83ADD8}" srcOrd="6" destOrd="0" presId="urn:microsoft.com/office/officeart/2005/8/layout/hierarchy3"/>
    <dgm:cxn modelId="{6122557A-BED2-4CE8-91D6-73B6A077C7EB}" type="presParOf" srcId="{46EF235F-16F5-4DE8-B565-0A7F1C9F77F7}" destId="{21FC4298-2915-4AE3-B66D-F74FCA1A5AC0}" srcOrd="7" destOrd="0" presId="urn:microsoft.com/office/officeart/2005/8/layout/hierarchy3"/>
    <dgm:cxn modelId="{32184B8F-2981-4BC8-8431-A00EC8834852}" type="presParOf" srcId="{46EF235F-16F5-4DE8-B565-0A7F1C9F77F7}" destId="{F03D31F5-147E-4A35-B5A3-4CF8AAE93435}" srcOrd="8" destOrd="0" presId="urn:microsoft.com/office/officeart/2005/8/layout/hierarchy3"/>
    <dgm:cxn modelId="{30F35FCD-074C-4D0B-8F09-D0B3D6317167}" type="presParOf" srcId="{46EF235F-16F5-4DE8-B565-0A7F1C9F77F7}" destId="{16E6D1D2-2EA9-49D0-B9E2-6E4FEDD4A268}" srcOrd="9" destOrd="0" presId="urn:microsoft.com/office/officeart/2005/8/layout/hierarchy3"/>
    <dgm:cxn modelId="{0D475D8F-6570-4C01-9A3D-97069935E1AB}" type="presParOf" srcId="{5332F88C-E036-424E-A13A-46259621BCEB}" destId="{2A0E061C-62CF-4DE7-A2C0-A12D6F4840F0}" srcOrd="1" destOrd="0" presId="urn:microsoft.com/office/officeart/2005/8/layout/hierarchy3"/>
    <dgm:cxn modelId="{734CAF4C-2B01-4641-AAA2-BB8043DEF481}" type="presParOf" srcId="{2A0E061C-62CF-4DE7-A2C0-A12D6F4840F0}" destId="{620658DD-025E-48A8-87C6-88CE9D61A78F}" srcOrd="0" destOrd="0" presId="urn:microsoft.com/office/officeart/2005/8/layout/hierarchy3"/>
    <dgm:cxn modelId="{241A00BE-D23B-4312-BE16-8359FA0DE147}" type="presParOf" srcId="{620658DD-025E-48A8-87C6-88CE9D61A78F}" destId="{161D4C92-05B4-4528-824D-1D18AF9C88B8}" srcOrd="0" destOrd="0" presId="urn:microsoft.com/office/officeart/2005/8/layout/hierarchy3"/>
    <dgm:cxn modelId="{77018F05-9954-4AEF-9153-9527B88625EC}" type="presParOf" srcId="{620658DD-025E-48A8-87C6-88CE9D61A78F}" destId="{A92631E9-3313-4D9F-8532-BA30F9F26058}" srcOrd="1" destOrd="0" presId="urn:microsoft.com/office/officeart/2005/8/layout/hierarchy3"/>
    <dgm:cxn modelId="{1E97C969-12EE-4126-9508-9353245A31C1}" type="presParOf" srcId="{2A0E061C-62CF-4DE7-A2C0-A12D6F4840F0}" destId="{97F1F817-FAED-4D8D-953F-E0B8824ACA2A}" srcOrd="1" destOrd="0" presId="urn:microsoft.com/office/officeart/2005/8/layout/hierarchy3"/>
    <dgm:cxn modelId="{C692C8C9-34CA-42C1-ACD5-7D24FEBD1DFA}" type="presParOf" srcId="{97F1F817-FAED-4D8D-953F-E0B8824ACA2A}" destId="{49384F25-DC05-4314-ADE9-7522965C2DE9}" srcOrd="0" destOrd="0" presId="urn:microsoft.com/office/officeart/2005/8/layout/hierarchy3"/>
    <dgm:cxn modelId="{17DD4000-B1D8-4AE5-82E2-81A2E2EE1680}" type="presParOf" srcId="{97F1F817-FAED-4D8D-953F-E0B8824ACA2A}" destId="{77D4BB7E-B75B-47E9-B1D2-B2B62B035C46}" srcOrd="1" destOrd="0" presId="urn:microsoft.com/office/officeart/2005/8/layout/hierarchy3"/>
    <dgm:cxn modelId="{414F13B2-D2C4-46D6-8AD4-F46FC73FC8A5}" type="presParOf" srcId="{97F1F817-FAED-4D8D-953F-E0B8824ACA2A}" destId="{D9758648-C9C6-40D4-B9D4-69DD2EAD1672}" srcOrd="2" destOrd="0" presId="urn:microsoft.com/office/officeart/2005/8/layout/hierarchy3"/>
    <dgm:cxn modelId="{D0D05BF7-9BE2-4188-AE67-3042B92FC5AC}" type="presParOf" srcId="{97F1F817-FAED-4D8D-953F-E0B8824ACA2A}" destId="{65B2EA4F-33AB-401F-BDD0-CD116BE63868}" srcOrd="3" destOrd="0" presId="urn:microsoft.com/office/officeart/2005/8/layout/hierarchy3"/>
    <dgm:cxn modelId="{6BE6AAEA-71FE-4BB6-AA4E-908766CE3704}" type="presParOf" srcId="{97F1F817-FAED-4D8D-953F-E0B8824ACA2A}" destId="{0899C000-59B0-45D4-9243-CCEDB8D7D32F}" srcOrd="4" destOrd="0" presId="urn:microsoft.com/office/officeart/2005/8/layout/hierarchy3"/>
    <dgm:cxn modelId="{9B26409D-B1B5-43D9-8A71-DA824DFD0EE9}" type="presParOf" srcId="{97F1F817-FAED-4D8D-953F-E0B8824ACA2A}" destId="{3506C667-CAC5-4AC7-A409-9BF6D7130AE9}" srcOrd="5" destOrd="0" presId="urn:microsoft.com/office/officeart/2005/8/layout/hierarchy3"/>
    <dgm:cxn modelId="{D7B97809-0C3F-4758-B1E4-C686050408D9}" type="presParOf" srcId="{97F1F817-FAED-4D8D-953F-E0B8824ACA2A}" destId="{45BCAA59-F7D3-4B4C-AE1E-BB9C12E26E8B}" srcOrd="6" destOrd="0" presId="urn:microsoft.com/office/officeart/2005/8/layout/hierarchy3"/>
    <dgm:cxn modelId="{ECADD6EA-4434-4E4A-A5FC-153433219E74}" type="presParOf" srcId="{97F1F817-FAED-4D8D-953F-E0B8824ACA2A}" destId="{BF261EF1-2D54-4A84-9346-A4FABBA26078}" srcOrd="7" destOrd="0" presId="urn:microsoft.com/office/officeart/2005/8/layout/hierarchy3"/>
    <dgm:cxn modelId="{E7D07BD2-CE4E-42C4-B0C9-9847CFBA1EC5}" type="presParOf" srcId="{97F1F817-FAED-4D8D-953F-E0B8824ACA2A}" destId="{7C73E9B0-636D-4528-BA1D-1992FF896116}" srcOrd="8" destOrd="0" presId="urn:microsoft.com/office/officeart/2005/8/layout/hierarchy3"/>
    <dgm:cxn modelId="{85481C08-B3AF-4729-9E5E-20CC44BA8A4E}" type="presParOf" srcId="{97F1F817-FAED-4D8D-953F-E0B8824ACA2A}" destId="{1004F78F-D9AD-44C2-A25B-69E945ACD053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233B2-9419-418A-BC1C-A71CE11138AF}">
      <dsp:nvSpPr>
        <dsp:cNvPr id="0" name=""/>
        <dsp:cNvSpPr/>
      </dsp:nvSpPr>
      <dsp:spPr>
        <a:xfrm>
          <a:off x="1042366" y="1457"/>
          <a:ext cx="2484813" cy="1242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Jim</a:t>
          </a:r>
        </a:p>
      </dsp:txBody>
      <dsp:txXfrm>
        <a:off x="1078755" y="37846"/>
        <a:ext cx="2412035" cy="1169628"/>
      </dsp:txXfrm>
    </dsp:sp>
    <dsp:sp modelId="{8FDA3A1E-C33C-4DB1-8196-003BED5BAA6D}">
      <dsp:nvSpPr>
        <dsp:cNvPr id="0" name=""/>
        <dsp:cNvSpPr/>
      </dsp:nvSpPr>
      <dsp:spPr>
        <a:xfrm>
          <a:off x="1290847" y="1243864"/>
          <a:ext cx="248481" cy="931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804"/>
              </a:lnTo>
              <a:lnTo>
                <a:pt x="248481" y="9318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B7F4E-FE96-4AEA-BD53-2D26A5149814}">
      <dsp:nvSpPr>
        <dsp:cNvPr id="0" name=""/>
        <dsp:cNvSpPr/>
      </dsp:nvSpPr>
      <dsp:spPr>
        <a:xfrm>
          <a:off x="1539328" y="1554465"/>
          <a:ext cx="1987850" cy="1242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Total Hip Replacement Surgery</a:t>
          </a:r>
        </a:p>
      </dsp:txBody>
      <dsp:txXfrm>
        <a:off x="1575717" y="1590854"/>
        <a:ext cx="1915072" cy="1169628"/>
      </dsp:txXfrm>
    </dsp:sp>
    <dsp:sp modelId="{08E8913A-7097-4D22-84E3-E53375C134EA}">
      <dsp:nvSpPr>
        <dsp:cNvPr id="0" name=""/>
        <dsp:cNvSpPr/>
      </dsp:nvSpPr>
      <dsp:spPr>
        <a:xfrm>
          <a:off x="1290847" y="1243864"/>
          <a:ext cx="248481" cy="2484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813"/>
              </a:lnTo>
              <a:lnTo>
                <a:pt x="248481" y="2484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B2B86-750E-496F-A4E7-BAFD182B3901}">
      <dsp:nvSpPr>
        <dsp:cNvPr id="0" name=""/>
        <dsp:cNvSpPr/>
      </dsp:nvSpPr>
      <dsp:spPr>
        <a:xfrm>
          <a:off x="1539328" y="3107473"/>
          <a:ext cx="1987850" cy="1242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Not Readmitted</a:t>
          </a:r>
        </a:p>
      </dsp:txBody>
      <dsp:txXfrm>
        <a:off x="1575717" y="3143862"/>
        <a:ext cx="1915072" cy="1169628"/>
      </dsp:txXfrm>
    </dsp:sp>
    <dsp:sp modelId="{091B0913-138C-45AA-9C7E-65F9838D3530}">
      <dsp:nvSpPr>
        <dsp:cNvPr id="0" name=""/>
        <dsp:cNvSpPr/>
      </dsp:nvSpPr>
      <dsp:spPr>
        <a:xfrm>
          <a:off x="4148382" y="1457"/>
          <a:ext cx="2484813" cy="1242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John</a:t>
          </a:r>
        </a:p>
      </dsp:txBody>
      <dsp:txXfrm>
        <a:off x="4184771" y="37846"/>
        <a:ext cx="2412035" cy="1169628"/>
      </dsp:txXfrm>
    </dsp:sp>
    <dsp:sp modelId="{58CD9C7A-78DB-4DCF-B579-266B4C3DBE2C}">
      <dsp:nvSpPr>
        <dsp:cNvPr id="0" name=""/>
        <dsp:cNvSpPr/>
      </dsp:nvSpPr>
      <dsp:spPr>
        <a:xfrm>
          <a:off x="4396863" y="1243864"/>
          <a:ext cx="248481" cy="931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804"/>
              </a:lnTo>
              <a:lnTo>
                <a:pt x="248481" y="9318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B31B1-2CF5-4B7B-B857-F940AAF64007}">
      <dsp:nvSpPr>
        <dsp:cNvPr id="0" name=""/>
        <dsp:cNvSpPr/>
      </dsp:nvSpPr>
      <dsp:spPr>
        <a:xfrm>
          <a:off x="4645345" y="1554465"/>
          <a:ext cx="1987850" cy="1242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Total Hip Replacement Surgery</a:t>
          </a:r>
        </a:p>
      </dsp:txBody>
      <dsp:txXfrm>
        <a:off x="4681734" y="1590854"/>
        <a:ext cx="1915072" cy="1169628"/>
      </dsp:txXfrm>
    </dsp:sp>
    <dsp:sp modelId="{13BF7B7F-9F04-480C-AB47-437226F31538}">
      <dsp:nvSpPr>
        <dsp:cNvPr id="0" name=""/>
        <dsp:cNvSpPr/>
      </dsp:nvSpPr>
      <dsp:spPr>
        <a:xfrm>
          <a:off x="4396863" y="1243864"/>
          <a:ext cx="248481" cy="2484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813"/>
              </a:lnTo>
              <a:lnTo>
                <a:pt x="248481" y="2484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67FA6-2283-4E73-A420-D077030A552D}">
      <dsp:nvSpPr>
        <dsp:cNvPr id="0" name=""/>
        <dsp:cNvSpPr/>
      </dsp:nvSpPr>
      <dsp:spPr>
        <a:xfrm>
          <a:off x="4645345" y="3107473"/>
          <a:ext cx="1987850" cy="1242406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Readmitted</a:t>
          </a:r>
        </a:p>
      </dsp:txBody>
      <dsp:txXfrm>
        <a:off x="4681734" y="3143862"/>
        <a:ext cx="1915072" cy="1169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233B2-9419-418A-BC1C-A71CE11138AF}">
      <dsp:nvSpPr>
        <dsp:cNvPr id="0" name=""/>
        <dsp:cNvSpPr/>
      </dsp:nvSpPr>
      <dsp:spPr>
        <a:xfrm>
          <a:off x="2381045" y="2378"/>
          <a:ext cx="1294876" cy="6474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Jim</a:t>
          </a:r>
        </a:p>
      </dsp:txBody>
      <dsp:txXfrm>
        <a:off x="2400008" y="21341"/>
        <a:ext cx="1256950" cy="609512"/>
      </dsp:txXfrm>
    </dsp:sp>
    <dsp:sp modelId="{8FDA3A1E-C33C-4DB1-8196-003BED5BAA6D}">
      <dsp:nvSpPr>
        <dsp:cNvPr id="0" name=""/>
        <dsp:cNvSpPr/>
      </dsp:nvSpPr>
      <dsp:spPr>
        <a:xfrm>
          <a:off x="2510532" y="649816"/>
          <a:ext cx="129487" cy="485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578"/>
              </a:lnTo>
              <a:lnTo>
                <a:pt x="129487" y="4855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B7F4E-FE96-4AEA-BD53-2D26A5149814}">
      <dsp:nvSpPr>
        <dsp:cNvPr id="0" name=""/>
        <dsp:cNvSpPr/>
      </dsp:nvSpPr>
      <dsp:spPr>
        <a:xfrm>
          <a:off x="2640020" y="811675"/>
          <a:ext cx="1035901" cy="647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Total Hip Replacement Surgery</a:t>
          </a:r>
        </a:p>
      </dsp:txBody>
      <dsp:txXfrm>
        <a:off x="2658983" y="830638"/>
        <a:ext cx="997975" cy="609512"/>
      </dsp:txXfrm>
    </dsp:sp>
    <dsp:sp modelId="{12F038EE-100B-44F1-BEA0-EF83B187E23A}">
      <dsp:nvSpPr>
        <dsp:cNvPr id="0" name=""/>
        <dsp:cNvSpPr/>
      </dsp:nvSpPr>
      <dsp:spPr>
        <a:xfrm>
          <a:off x="2510532" y="649816"/>
          <a:ext cx="129487" cy="1294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876"/>
              </a:lnTo>
              <a:lnTo>
                <a:pt x="129487" y="1294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C5EF4-6696-4ABE-BB79-5485ABF5BB72}">
      <dsp:nvSpPr>
        <dsp:cNvPr id="0" name=""/>
        <dsp:cNvSpPr/>
      </dsp:nvSpPr>
      <dsp:spPr>
        <a:xfrm>
          <a:off x="2640020" y="1620973"/>
          <a:ext cx="1035901" cy="647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65 years old</a:t>
          </a:r>
        </a:p>
      </dsp:txBody>
      <dsp:txXfrm>
        <a:off x="2658983" y="1639936"/>
        <a:ext cx="997975" cy="609512"/>
      </dsp:txXfrm>
    </dsp:sp>
    <dsp:sp modelId="{5EB9CE94-A76F-4978-A643-CAEF623FDF27}">
      <dsp:nvSpPr>
        <dsp:cNvPr id="0" name=""/>
        <dsp:cNvSpPr/>
      </dsp:nvSpPr>
      <dsp:spPr>
        <a:xfrm>
          <a:off x="2510532" y="649816"/>
          <a:ext cx="129487" cy="2104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4173"/>
              </a:lnTo>
              <a:lnTo>
                <a:pt x="129487" y="21041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D670E-A544-4C82-B78C-BB054A3BE0B7}">
      <dsp:nvSpPr>
        <dsp:cNvPr id="0" name=""/>
        <dsp:cNvSpPr/>
      </dsp:nvSpPr>
      <dsp:spPr>
        <a:xfrm>
          <a:off x="2640020" y="2430271"/>
          <a:ext cx="1035901" cy="647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 Days in Hospital post-op</a:t>
          </a:r>
        </a:p>
      </dsp:txBody>
      <dsp:txXfrm>
        <a:off x="2658983" y="2449234"/>
        <a:ext cx="997975" cy="609512"/>
      </dsp:txXfrm>
    </dsp:sp>
    <dsp:sp modelId="{59F5EF31-2EB9-441D-8A0D-03410551F245}">
      <dsp:nvSpPr>
        <dsp:cNvPr id="0" name=""/>
        <dsp:cNvSpPr/>
      </dsp:nvSpPr>
      <dsp:spPr>
        <a:xfrm>
          <a:off x="2510532" y="649816"/>
          <a:ext cx="129487" cy="2913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3471"/>
              </a:lnTo>
              <a:lnTo>
                <a:pt x="129487" y="29134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6653B-1333-4F73-A321-D2200C64512D}">
      <dsp:nvSpPr>
        <dsp:cNvPr id="0" name=""/>
        <dsp:cNvSpPr/>
      </dsp:nvSpPr>
      <dsp:spPr>
        <a:xfrm>
          <a:off x="2640020" y="3239568"/>
          <a:ext cx="1035901" cy="647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Home Health</a:t>
          </a:r>
          <a:endParaRPr lang="en-US" sz="1200" kern="1200" dirty="0"/>
        </a:p>
      </dsp:txBody>
      <dsp:txXfrm>
        <a:off x="2658983" y="3258531"/>
        <a:ext cx="997975" cy="609512"/>
      </dsp:txXfrm>
    </dsp:sp>
    <dsp:sp modelId="{08E8913A-7097-4D22-84E3-E53375C134EA}">
      <dsp:nvSpPr>
        <dsp:cNvPr id="0" name=""/>
        <dsp:cNvSpPr/>
      </dsp:nvSpPr>
      <dsp:spPr>
        <a:xfrm>
          <a:off x="2510532" y="649816"/>
          <a:ext cx="129487" cy="3722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2769"/>
              </a:lnTo>
              <a:lnTo>
                <a:pt x="129487" y="37227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B2B86-750E-496F-A4E7-BAFD182B3901}">
      <dsp:nvSpPr>
        <dsp:cNvPr id="0" name=""/>
        <dsp:cNvSpPr/>
      </dsp:nvSpPr>
      <dsp:spPr>
        <a:xfrm>
          <a:off x="2640020" y="4048866"/>
          <a:ext cx="1035901" cy="647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Not Readmitted</a:t>
          </a:r>
        </a:p>
      </dsp:txBody>
      <dsp:txXfrm>
        <a:off x="2658983" y="4067829"/>
        <a:ext cx="997975" cy="609512"/>
      </dsp:txXfrm>
    </dsp:sp>
    <dsp:sp modelId="{091B0913-138C-45AA-9C7E-65F9838D3530}">
      <dsp:nvSpPr>
        <dsp:cNvPr id="0" name=""/>
        <dsp:cNvSpPr/>
      </dsp:nvSpPr>
      <dsp:spPr>
        <a:xfrm>
          <a:off x="3999640" y="2378"/>
          <a:ext cx="1294876" cy="6474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John</a:t>
          </a:r>
        </a:p>
      </dsp:txBody>
      <dsp:txXfrm>
        <a:off x="4018603" y="21341"/>
        <a:ext cx="1256950" cy="609512"/>
      </dsp:txXfrm>
    </dsp:sp>
    <dsp:sp modelId="{58CD9C7A-78DB-4DCF-B579-266B4C3DBE2C}">
      <dsp:nvSpPr>
        <dsp:cNvPr id="0" name=""/>
        <dsp:cNvSpPr/>
      </dsp:nvSpPr>
      <dsp:spPr>
        <a:xfrm>
          <a:off x="4129128" y="649816"/>
          <a:ext cx="129487" cy="485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578"/>
              </a:lnTo>
              <a:lnTo>
                <a:pt x="129487" y="4855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B31B1-2CF5-4B7B-B857-F940AAF64007}">
      <dsp:nvSpPr>
        <dsp:cNvPr id="0" name=""/>
        <dsp:cNvSpPr/>
      </dsp:nvSpPr>
      <dsp:spPr>
        <a:xfrm>
          <a:off x="4258615" y="811675"/>
          <a:ext cx="1035901" cy="647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Total Hip Replacement Surgery</a:t>
          </a:r>
        </a:p>
      </dsp:txBody>
      <dsp:txXfrm>
        <a:off x="4277578" y="830638"/>
        <a:ext cx="997975" cy="609512"/>
      </dsp:txXfrm>
    </dsp:sp>
    <dsp:sp modelId="{D833FD2F-DA4E-461E-8FCE-C339E86E8560}">
      <dsp:nvSpPr>
        <dsp:cNvPr id="0" name=""/>
        <dsp:cNvSpPr/>
      </dsp:nvSpPr>
      <dsp:spPr>
        <a:xfrm>
          <a:off x="4129128" y="649816"/>
          <a:ext cx="129487" cy="1294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876"/>
              </a:lnTo>
              <a:lnTo>
                <a:pt x="129487" y="1294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16ED3-9128-4EAD-B033-E30B33479BC2}">
      <dsp:nvSpPr>
        <dsp:cNvPr id="0" name=""/>
        <dsp:cNvSpPr/>
      </dsp:nvSpPr>
      <dsp:spPr>
        <a:xfrm>
          <a:off x="4258615" y="1620973"/>
          <a:ext cx="1035901" cy="647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65 </a:t>
          </a:r>
          <a:r>
            <a:rPr lang="en-US" sz="1200" kern="1200" dirty="0"/>
            <a:t>years old</a:t>
          </a:r>
        </a:p>
      </dsp:txBody>
      <dsp:txXfrm>
        <a:off x="4277578" y="1639936"/>
        <a:ext cx="997975" cy="609512"/>
      </dsp:txXfrm>
    </dsp:sp>
    <dsp:sp modelId="{5564DDAE-8E5B-487B-8ADC-96A7EE317F24}">
      <dsp:nvSpPr>
        <dsp:cNvPr id="0" name=""/>
        <dsp:cNvSpPr/>
      </dsp:nvSpPr>
      <dsp:spPr>
        <a:xfrm>
          <a:off x="4129128" y="649816"/>
          <a:ext cx="129487" cy="2104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4173"/>
              </a:lnTo>
              <a:lnTo>
                <a:pt x="129487" y="21041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07CAD-E6B4-43F9-87A5-095E80355979}">
      <dsp:nvSpPr>
        <dsp:cNvPr id="0" name=""/>
        <dsp:cNvSpPr/>
      </dsp:nvSpPr>
      <dsp:spPr>
        <a:xfrm>
          <a:off x="4258615" y="2430271"/>
          <a:ext cx="1035901" cy="647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 Days in Hospital post-op</a:t>
          </a:r>
        </a:p>
      </dsp:txBody>
      <dsp:txXfrm>
        <a:off x="4277578" y="2449234"/>
        <a:ext cx="997975" cy="609512"/>
      </dsp:txXfrm>
    </dsp:sp>
    <dsp:sp modelId="{B7C02F4C-27D1-45ED-9B82-7540C54A2732}">
      <dsp:nvSpPr>
        <dsp:cNvPr id="0" name=""/>
        <dsp:cNvSpPr/>
      </dsp:nvSpPr>
      <dsp:spPr>
        <a:xfrm>
          <a:off x="4129128" y="649816"/>
          <a:ext cx="129487" cy="2913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3471"/>
              </a:lnTo>
              <a:lnTo>
                <a:pt x="129487" y="29134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EA794-A6FF-4BF9-8243-7C2569C4EEDB}">
      <dsp:nvSpPr>
        <dsp:cNvPr id="0" name=""/>
        <dsp:cNvSpPr/>
      </dsp:nvSpPr>
      <dsp:spPr>
        <a:xfrm>
          <a:off x="4258615" y="3239568"/>
          <a:ext cx="1035901" cy="647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Home Health</a:t>
          </a:r>
          <a:endParaRPr lang="en-US" sz="1200" kern="1200" dirty="0"/>
        </a:p>
      </dsp:txBody>
      <dsp:txXfrm>
        <a:off x="4277578" y="3258531"/>
        <a:ext cx="997975" cy="609512"/>
      </dsp:txXfrm>
    </dsp:sp>
    <dsp:sp modelId="{0264A3A8-9224-494E-A682-46D2919A768F}">
      <dsp:nvSpPr>
        <dsp:cNvPr id="0" name=""/>
        <dsp:cNvSpPr/>
      </dsp:nvSpPr>
      <dsp:spPr>
        <a:xfrm>
          <a:off x="4129128" y="649816"/>
          <a:ext cx="129487" cy="3722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2769"/>
              </a:lnTo>
              <a:lnTo>
                <a:pt x="129487" y="37227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639A7-DCD8-48E9-8FDA-A50633E60E8F}">
      <dsp:nvSpPr>
        <dsp:cNvPr id="0" name=""/>
        <dsp:cNvSpPr/>
      </dsp:nvSpPr>
      <dsp:spPr>
        <a:xfrm>
          <a:off x="4258615" y="4048866"/>
          <a:ext cx="1035901" cy="64743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Readmitted</a:t>
          </a:r>
        </a:p>
      </dsp:txBody>
      <dsp:txXfrm>
        <a:off x="4277578" y="4067829"/>
        <a:ext cx="997975" cy="609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233B2-9419-418A-BC1C-A71CE11138AF}">
      <dsp:nvSpPr>
        <dsp:cNvPr id="0" name=""/>
        <dsp:cNvSpPr/>
      </dsp:nvSpPr>
      <dsp:spPr>
        <a:xfrm>
          <a:off x="2488561" y="1925"/>
          <a:ext cx="1199306" cy="599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Jim (Not Readmitted)</a:t>
          </a:r>
        </a:p>
      </dsp:txBody>
      <dsp:txXfrm>
        <a:off x="2506124" y="19488"/>
        <a:ext cx="1164180" cy="564527"/>
      </dsp:txXfrm>
    </dsp:sp>
    <dsp:sp modelId="{8FDA3A1E-C33C-4DB1-8196-003BED5BAA6D}">
      <dsp:nvSpPr>
        <dsp:cNvPr id="0" name=""/>
        <dsp:cNvSpPr/>
      </dsp:nvSpPr>
      <dsp:spPr>
        <a:xfrm>
          <a:off x="2608491" y="601579"/>
          <a:ext cx="119930" cy="449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739"/>
              </a:lnTo>
              <a:lnTo>
                <a:pt x="119930" y="4497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B7F4E-FE96-4AEA-BD53-2D26A5149814}">
      <dsp:nvSpPr>
        <dsp:cNvPr id="0" name=""/>
        <dsp:cNvSpPr/>
      </dsp:nvSpPr>
      <dsp:spPr>
        <a:xfrm>
          <a:off x="2728422" y="751492"/>
          <a:ext cx="959445" cy="599653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May Surgery</a:t>
          </a:r>
        </a:p>
      </dsp:txBody>
      <dsp:txXfrm>
        <a:off x="2745985" y="769055"/>
        <a:ext cx="924319" cy="564527"/>
      </dsp:txXfrm>
    </dsp:sp>
    <dsp:sp modelId="{922B4FE1-AEA9-486E-B0C1-6AC215009530}">
      <dsp:nvSpPr>
        <dsp:cNvPr id="0" name=""/>
        <dsp:cNvSpPr/>
      </dsp:nvSpPr>
      <dsp:spPr>
        <a:xfrm>
          <a:off x="2608491" y="601579"/>
          <a:ext cx="119930" cy="1199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9306"/>
              </a:lnTo>
              <a:lnTo>
                <a:pt x="119930" y="11993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FD3D9-EE36-42D3-975C-B3D6E49CDC75}">
      <dsp:nvSpPr>
        <dsp:cNvPr id="0" name=""/>
        <dsp:cNvSpPr/>
      </dsp:nvSpPr>
      <dsp:spPr>
        <a:xfrm>
          <a:off x="2728422" y="1501059"/>
          <a:ext cx="959445" cy="599653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Released on Sunday</a:t>
          </a:r>
        </a:p>
      </dsp:txBody>
      <dsp:txXfrm>
        <a:off x="2745985" y="1518622"/>
        <a:ext cx="924319" cy="564527"/>
      </dsp:txXfrm>
    </dsp:sp>
    <dsp:sp modelId="{3A2B3E27-A9F2-46B2-A01A-56FB72C0B5FB}">
      <dsp:nvSpPr>
        <dsp:cNvPr id="0" name=""/>
        <dsp:cNvSpPr/>
      </dsp:nvSpPr>
      <dsp:spPr>
        <a:xfrm>
          <a:off x="2608491" y="601579"/>
          <a:ext cx="119930" cy="1948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73"/>
              </a:lnTo>
              <a:lnTo>
                <a:pt x="119930" y="19488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0A262-D4F3-454C-99A0-D35B8089A4ED}">
      <dsp:nvSpPr>
        <dsp:cNvPr id="0" name=""/>
        <dsp:cNvSpPr/>
      </dsp:nvSpPr>
      <dsp:spPr>
        <a:xfrm>
          <a:off x="2728422" y="2250625"/>
          <a:ext cx="959445" cy="599653"/>
        </a:xfrm>
        <a:prstGeom prst="roundRect">
          <a:avLst>
            <a:gd name="adj" fmla="val 10000"/>
          </a:avLst>
        </a:prstGeom>
        <a:solidFill>
          <a:srgbClr val="E8EEF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Medicare</a:t>
          </a:r>
        </a:p>
      </dsp:txBody>
      <dsp:txXfrm>
        <a:off x="2745985" y="2268188"/>
        <a:ext cx="924319" cy="564527"/>
      </dsp:txXfrm>
    </dsp:sp>
    <dsp:sp modelId="{7D32B4B9-6C11-4239-A9B4-586EFD83ADD8}">
      <dsp:nvSpPr>
        <dsp:cNvPr id="0" name=""/>
        <dsp:cNvSpPr/>
      </dsp:nvSpPr>
      <dsp:spPr>
        <a:xfrm>
          <a:off x="2608491" y="601579"/>
          <a:ext cx="119930" cy="2698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8439"/>
              </a:lnTo>
              <a:lnTo>
                <a:pt x="119930" y="26984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C4298-2915-4AE3-B66D-F74FCA1A5AC0}">
      <dsp:nvSpPr>
        <dsp:cNvPr id="0" name=""/>
        <dsp:cNvSpPr/>
      </dsp:nvSpPr>
      <dsp:spPr>
        <a:xfrm>
          <a:off x="2728422" y="3000192"/>
          <a:ext cx="959445" cy="599653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Hospital = </a:t>
          </a:r>
          <a:r>
            <a:rPr lang="en-US" sz="1300" kern="1200" dirty="0" err="1"/>
            <a:t>TMP</a:t>
          </a:r>
          <a:endParaRPr lang="en-US" sz="1300" kern="1200" dirty="0"/>
        </a:p>
      </dsp:txBody>
      <dsp:txXfrm>
        <a:off x="2745985" y="3017755"/>
        <a:ext cx="924319" cy="564527"/>
      </dsp:txXfrm>
    </dsp:sp>
    <dsp:sp modelId="{F03D31F5-147E-4A35-B5A3-4CF8AAE93435}">
      <dsp:nvSpPr>
        <dsp:cNvPr id="0" name=""/>
        <dsp:cNvSpPr/>
      </dsp:nvSpPr>
      <dsp:spPr>
        <a:xfrm>
          <a:off x="2608491" y="601579"/>
          <a:ext cx="119930" cy="3448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8006"/>
              </a:lnTo>
              <a:lnTo>
                <a:pt x="119930" y="34480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6D1D2-2EA9-49D0-B9E2-6E4FEDD4A268}">
      <dsp:nvSpPr>
        <dsp:cNvPr id="0" name=""/>
        <dsp:cNvSpPr/>
      </dsp:nvSpPr>
      <dsp:spPr>
        <a:xfrm>
          <a:off x="2728422" y="3749758"/>
          <a:ext cx="959445" cy="599653"/>
        </a:xfrm>
        <a:prstGeom prst="roundRect">
          <a:avLst>
            <a:gd name="adj" fmla="val 10000"/>
          </a:avLst>
        </a:prstGeom>
        <a:solidFill>
          <a:srgbClr val="E8EEF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Not Hispanic</a:t>
          </a:r>
        </a:p>
      </dsp:txBody>
      <dsp:txXfrm>
        <a:off x="2745985" y="3767321"/>
        <a:ext cx="924319" cy="564527"/>
      </dsp:txXfrm>
    </dsp:sp>
    <dsp:sp modelId="{161D4C92-05B4-4528-824D-1D18AF9C88B8}">
      <dsp:nvSpPr>
        <dsp:cNvPr id="0" name=""/>
        <dsp:cNvSpPr/>
      </dsp:nvSpPr>
      <dsp:spPr>
        <a:xfrm>
          <a:off x="3987694" y="1925"/>
          <a:ext cx="1199306" cy="599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John (readmitted)</a:t>
          </a:r>
        </a:p>
      </dsp:txBody>
      <dsp:txXfrm>
        <a:off x="4005257" y="19488"/>
        <a:ext cx="1164180" cy="564527"/>
      </dsp:txXfrm>
    </dsp:sp>
    <dsp:sp modelId="{49384F25-DC05-4314-ADE9-7522965C2DE9}">
      <dsp:nvSpPr>
        <dsp:cNvPr id="0" name=""/>
        <dsp:cNvSpPr/>
      </dsp:nvSpPr>
      <dsp:spPr>
        <a:xfrm>
          <a:off x="4107624" y="601579"/>
          <a:ext cx="119930" cy="449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739"/>
              </a:lnTo>
              <a:lnTo>
                <a:pt x="119930" y="4497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4BB7E-B75B-47E9-B1D2-B2B62B035C46}">
      <dsp:nvSpPr>
        <dsp:cNvPr id="0" name=""/>
        <dsp:cNvSpPr/>
      </dsp:nvSpPr>
      <dsp:spPr>
        <a:xfrm>
          <a:off x="4227555" y="751492"/>
          <a:ext cx="959445" cy="599653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August Surgery</a:t>
          </a:r>
        </a:p>
      </dsp:txBody>
      <dsp:txXfrm>
        <a:off x="4245118" y="769055"/>
        <a:ext cx="924319" cy="564527"/>
      </dsp:txXfrm>
    </dsp:sp>
    <dsp:sp modelId="{D9758648-C9C6-40D4-B9D4-69DD2EAD1672}">
      <dsp:nvSpPr>
        <dsp:cNvPr id="0" name=""/>
        <dsp:cNvSpPr/>
      </dsp:nvSpPr>
      <dsp:spPr>
        <a:xfrm>
          <a:off x="4107624" y="601579"/>
          <a:ext cx="119930" cy="1199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9306"/>
              </a:lnTo>
              <a:lnTo>
                <a:pt x="119930" y="11993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2EA4F-33AB-401F-BDD0-CD116BE63868}">
      <dsp:nvSpPr>
        <dsp:cNvPr id="0" name=""/>
        <dsp:cNvSpPr/>
      </dsp:nvSpPr>
      <dsp:spPr>
        <a:xfrm>
          <a:off x="4227555" y="1501059"/>
          <a:ext cx="959445" cy="599653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Released on Thursday</a:t>
          </a:r>
        </a:p>
      </dsp:txBody>
      <dsp:txXfrm>
        <a:off x="4245118" y="1518622"/>
        <a:ext cx="924319" cy="564527"/>
      </dsp:txXfrm>
    </dsp:sp>
    <dsp:sp modelId="{0899C000-59B0-45D4-9243-CCEDB8D7D32F}">
      <dsp:nvSpPr>
        <dsp:cNvPr id="0" name=""/>
        <dsp:cNvSpPr/>
      </dsp:nvSpPr>
      <dsp:spPr>
        <a:xfrm>
          <a:off x="4107624" y="601579"/>
          <a:ext cx="119930" cy="1948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73"/>
              </a:lnTo>
              <a:lnTo>
                <a:pt x="119930" y="19488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6C667-CAC5-4AC7-A409-9BF6D7130AE9}">
      <dsp:nvSpPr>
        <dsp:cNvPr id="0" name=""/>
        <dsp:cNvSpPr/>
      </dsp:nvSpPr>
      <dsp:spPr>
        <a:xfrm>
          <a:off x="4227555" y="2250625"/>
          <a:ext cx="959445" cy="599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Medicare</a:t>
          </a:r>
        </a:p>
      </dsp:txBody>
      <dsp:txXfrm>
        <a:off x="4245118" y="2268188"/>
        <a:ext cx="924319" cy="564527"/>
      </dsp:txXfrm>
    </dsp:sp>
    <dsp:sp modelId="{45BCAA59-F7D3-4B4C-AE1E-BB9C12E26E8B}">
      <dsp:nvSpPr>
        <dsp:cNvPr id="0" name=""/>
        <dsp:cNvSpPr/>
      </dsp:nvSpPr>
      <dsp:spPr>
        <a:xfrm>
          <a:off x="4107624" y="601579"/>
          <a:ext cx="119930" cy="2698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8439"/>
              </a:lnTo>
              <a:lnTo>
                <a:pt x="119930" y="26984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61EF1-2D54-4A84-9346-A4FABBA26078}">
      <dsp:nvSpPr>
        <dsp:cNvPr id="0" name=""/>
        <dsp:cNvSpPr/>
      </dsp:nvSpPr>
      <dsp:spPr>
        <a:xfrm>
          <a:off x="4227555" y="3000192"/>
          <a:ext cx="959445" cy="599653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Hospital = WAX</a:t>
          </a:r>
        </a:p>
      </dsp:txBody>
      <dsp:txXfrm>
        <a:off x="4245118" y="3017755"/>
        <a:ext cx="924319" cy="564527"/>
      </dsp:txXfrm>
    </dsp:sp>
    <dsp:sp modelId="{7C73E9B0-636D-4528-BA1D-1992FF896116}">
      <dsp:nvSpPr>
        <dsp:cNvPr id="0" name=""/>
        <dsp:cNvSpPr/>
      </dsp:nvSpPr>
      <dsp:spPr>
        <a:xfrm>
          <a:off x="4107624" y="601579"/>
          <a:ext cx="119930" cy="3448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8006"/>
              </a:lnTo>
              <a:lnTo>
                <a:pt x="119930" y="34480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4F78F-D9AD-44C2-A25B-69E945ACD053}">
      <dsp:nvSpPr>
        <dsp:cNvPr id="0" name=""/>
        <dsp:cNvSpPr/>
      </dsp:nvSpPr>
      <dsp:spPr>
        <a:xfrm>
          <a:off x="4227555" y="3749758"/>
          <a:ext cx="959445" cy="599653"/>
        </a:xfrm>
        <a:prstGeom prst="roundRect">
          <a:avLst>
            <a:gd name="adj" fmla="val 10000"/>
          </a:avLst>
        </a:prstGeom>
        <a:solidFill>
          <a:srgbClr val="E8EEF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Not Hispanic</a:t>
          </a:r>
        </a:p>
      </dsp:txBody>
      <dsp:txXfrm>
        <a:off x="4245118" y="3767321"/>
        <a:ext cx="924319" cy="564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cost of joint replacement in the United States is the largest single cost to the Medicare program</a:t>
            </a:r>
          </a:p>
          <a:p>
            <a:endParaRPr lang="en-US" baseline="0" dirty="0"/>
          </a:p>
          <a:p>
            <a:r>
              <a:rPr lang="en-US" baseline="0" dirty="0"/>
              <a:t>Projections of growth in this expenditure are staggering with</a:t>
            </a:r>
            <a:r>
              <a:rPr lang="mr-IN" baseline="0" dirty="0"/>
              <a:t>……</a:t>
            </a:r>
            <a:r>
              <a:rPr lang="en-US" baseline="0" dirty="0"/>
              <a:t>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B582A-5712-8848-ABC8-EE2B809F87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history in the way the Center for Medicare Services pays for</a:t>
            </a:r>
            <a:r>
              <a:rPr lang="en-US" baseline="0" dirty="0"/>
              <a:t> services is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B582A-5712-8848-ABC8-EE2B809F87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2013 a voluntary bundled payment system was introduced.</a:t>
            </a:r>
          </a:p>
          <a:p>
            <a:endParaRPr lang="en-US" baseline="0" dirty="0"/>
          </a:p>
          <a:p>
            <a:r>
              <a:rPr lang="en-US" baseline="0" dirty="0"/>
              <a:t>Because of the successes in these pilots, a mandatory trial was prescribed for 70 MSAs across the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B582A-5712-8848-ABC8-EE2B809F87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4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 all</a:t>
            </a:r>
            <a:r>
              <a:rPr lang="en-US" baseline="0" dirty="0"/>
              <a:t> data through BOOSTED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B582A-5712-8848-ABC8-EE2B809F87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39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SCORING</a:t>
            </a:r>
            <a:r>
              <a:rPr lang="en-US" baseline="0" dirty="0"/>
              <a:t> DATA from all 3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Neural Network = Best model =  OVEALL ACCURACY = subjects least amount of patients to procedures</a:t>
            </a:r>
            <a:r>
              <a:rPr lang="en-US" baseline="0" dirty="0"/>
              <a:t> who did not need them  AND because 67% of time model predicts .....patient actually benefitted from the procedure!</a:t>
            </a:r>
          </a:p>
          <a:p>
            <a:endParaRPr lang="en-US" dirty="0"/>
          </a:p>
          <a:p>
            <a:r>
              <a:rPr lang="en-US" dirty="0"/>
              <a:t>	Logistic  </a:t>
            </a:r>
            <a:r>
              <a:rPr lang="en-US" dirty="0" err="1"/>
              <a:t>Reg</a:t>
            </a:r>
            <a:r>
              <a:rPr lang="en-US" dirty="0"/>
              <a:t> has 36% chance</a:t>
            </a:r>
            <a:r>
              <a:rPr lang="en-US" baseline="0" dirty="0"/>
              <a:t> of positive prediction being TRUE</a:t>
            </a:r>
          </a:p>
          <a:p>
            <a:r>
              <a:rPr lang="en-US" baseline="0" dirty="0"/>
              <a:t>		     40% </a:t>
            </a:r>
          </a:p>
          <a:p>
            <a:r>
              <a:rPr lang="en-US" baseline="0" dirty="0"/>
              <a:t>		     67%</a:t>
            </a:r>
          </a:p>
          <a:p>
            <a:endParaRPr lang="en-US" baseline="0" dirty="0"/>
          </a:p>
          <a:p>
            <a:r>
              <a:rPr lang="en-US" baseline="0" dirty="0"/>
              <a:t>LR = Most “false positives”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B582A-5712-8848-ABC8-EE2B809F87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39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WE suspect that Month</a:t>
            </a:r>
            <a:r>
              <a:rPr lang="en-US" baseline="0" dirty="0"/>
              <a:t> and Day of </a:t>
            </a:r>
            <a:r>
              <a:rPr lang="en-US" baseline="0" dirty="0" err="1"/>
              <a:t>Relase</a:t>
            </a:r>
            <a:r>
              <a:rPr lang="en-US" baseline="0" dirty="0"/>
              <a:t> may be related to </a:t>
            </a:r>
            <a:r>
              <a:rPr lang="en-US" dirty="0"/>
              <a:t>Support Structure might be</a:t>
            </a:r>
            <a:r>
              <a:rPr lang="en-US" baseline="0" dirty="0"/>
              <a:t> consideration for why this occurs</a:t>
            </a:r>
          </a:p>
          <a:p>
            <a:endParaRPr lang="en-US" baseline="0" dirty="0"/>
          </a:p>
          <a:p>
            <a:r>
              <a:rPr lang="en-US" baseline="0" dirty="0" err="1"/>
              <a:t>WE’ve</a:t>
            </a:r>
            <a:r>
              <a:rPr lang="en-US" baseline="0" dirty="0"/>
              <a:t> (THE MODEL) has now determined......................WE NEED to do something for 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B582A-5712-8848-ABC8-EE2B809F87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18 % Readmitted</a:t>
            </a:r>
            <a:r>
              <a:rPr lang="en-US" baseline="0" dirty="0"/>
              <a:t> with 2 days</a:t>
            </a:r>
          </a:p>
          <a:p>
            <a:r>
              <a:rPr lang="en-US" baseline="0" dirty="0"/>
              <a:t>24%  Readmitted with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B582A-5712-8848-ABC8-EE2B809F87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16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RE-ITEREATE:   AS</a:t>
            </a:r>
            <a:r>
              <a:rPr lang="en-US" baseline="0" dirty="0"/>
              <a:t> YOU MAY RECALL   - </a:t>
            </a:r>
            <a:r>
              <a:rPr lang="en-US" dirty="0"/>
              <a:t>18% of</a:t>
            </a:r>
            <a:r>
              <a:rPr lang="en-US" baseline="0" dirty="0"/>
              <a:t> patients are typically readmitted with 48hrs</a:t>
            </a:r>
          </a:p>
          <a:p>
            <a:endParaRPr lang="en-US" baseline="0" dirty="0"/>
          </a:p>
          <a:p>
            <a:r>
              <a:rPr lang="en-US" baseline="0" dirty="0"/>
              <a:t>*** WEARABLES   </a:t>
            </a:r>
            <a:r>
              <a:rPr lang="en-US" baseline="0" dirty="0" err="1">
                <a:solidFill>
                  <a:srgbClr val="FF0000"/>
                </a:solidFill>
              </a:rPr>
              <a:t>addresss</a:t>
            </a:r>
            <a:r>
              <a:rPr lang="en-US" baseline="0" dirty="0">
                <a:solidFill>
                  <a:srgbClr val="FF0000"/>
                </a:solidFill>
              </a:rPr>
              <a:t> this both sets of </a:t>
            </a:r>
            <a:r>
              <a:rPr lang="en-US" baseline="0" dirty="0" err="1">
                <a:solidFill>
                  <a:srgbClr val="FF0000"/>
                </a:solidFill>
              </a:rPr>
              <a:t>vulnernable</a:t>
            </a:r>
            <a:r>
              <a:rPr lang="en-US" baseline="0" dirty="0">
                <a:solidFill>
                  <a:srgbClr val="FF0000"/>
                </a:solidFill>
              </a:rPr>
              <a:t> populations</a:t>
            </a:r>
          </a:p>
          <a:p>
            <a:r>
              <a:rPr lang="en-US" baseline="0" dirty="0">
                <a:solidFill>
                  <a:srgbClr val="FF0000"/>
                </a:solidFill>
              </a:rPr>
              <a:t>		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baseline="0" dirty="0">
                <a:solidFill>
                  <a:srgbClr val="FF0000"/>
                </a:solidFill>
              </a:rPr>
              <a:t> – 18% readmitted within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baseline="0" dirty="0">
                <a:solidFill>
                  <a:srgbClr val="FF0000"/>
                </a:solidFill>
              </a:rPr>
              <a:t> 2 days  - make sure they don’t readmit before they get to the </a:t>
            </a:r>
            <a:r>
              <a:rPr lang="en-US" baseline="0" dirty="0" err="1">
                <a:solidFill>
                  <a:srgbClr val="FF0000"/>
                </a:solidFill>
              </a:rPr>
              <a:t>doctro</a:t>
            </a:r>
            <a:endParaRPr lang="en-US" baseline="0" dirty="0">
              <a:solidFill>
                <a:srgbClr val="FF0000"/>
              </a:solidFill>
            </a:endParaRPr>
          </a:p>
          <a:p>
            <a:endParaRPr lang="en-US" baseline="0" dirty="0">
              <a:solidFill>
                <a:srgbClr val="FF0000"/>
              </a:solidFill>
            </a:endParaRPr>
          </a:p>
          <a:p>
            <a:r>
              <a:rPr lang="en-US" baseline="0" dirty="0">
                <a:solidFill>
                  <a:srgbClr val="FF0000"/>
                </a:solidFill>
              </a:rPr>
              <a:t>	</a:t>
            </a:r>
          </a:p>
          <a:p>
            <a:endParaRPr lang="en-US" baseline="0" dirty="0">
              <a:solidFill>
                <a:srgbClr val="FF0000"/>
              </a:solidFill>
            </a:endParaRPr>
          </a:p>
          <a:p>
            <a:endParaRPr lang="en-US" baseline="0" dirty="0">
              <a:solidFill>
                <a:srgbClr val="FF0000"/>
              </a:solidFill>
            </a:endParaRPr>
          </a:p>
          <a:p>
            <a:r>
              <a:rPr lang="en-US" baseline="0" dirty="0"/>
              <a:t>re a “Bridge”  to make sure they don’t readmit prior to the Dr. visit***</a:t>
            </a:r>
          </a:p>
          <a:p>
            <a:endParaRPr lang="en-US" baseline="0" dirty="0"/>
          </a:p>
          <a:p>
            <a:r>
              <a:rPr lang="en-US" baseline="0" dirty="0"/>
              <a:t>Warning:  24% RE-ADMIT before 96-hours   </a:t>
            </a:r>
          </a:p>
          <a:p>
            <a:endParaRPr lang="en-US" baseline="0" dirty="0"/>
          </a:p>
          <a:p>
            <a:r>
              <a:rPr lang="en-US" baseline="0" dirty="0"/>
              <a:t>** </a:t>
            </a:r>
            <a:r>
              <a:rPr lang="en-US" baseline="0" dirty="0" err="1"/>
              <a:t>EVERyperson</a:t>
            </a:r>
            <a:r>
              <a:rPr lang="en-US" baseline="0" dirty="0"/>
              <a:t> that the Neural network predicted would readmit.....would be sent home with a wearable</a:t>
            </a:r>
          </a:p>
          <a:p>
            <a:r>
              <a:rPr lang="en-US" baseline="0" dirty="0" err="1"/>
              <a:t>Additonally</a:t>
            </a:r>
            <a:r>
              <a:rPr lang="en-US" baseline="0" dirty="0"/>
              <a:t> ,</a:t>
            </a:r>
          </a:p>
          <a:p>
            <a:endParaRPr lang="en-US" baseline="0" dirty="0"/>
          </a:p>
          <a:p>
            <a:r>
              <a:rPr lang="en-US" baseline="0" dirty="0" err="1"/>
              <a:t>Soooooo</a:t>
            </a:r>
            <a:r>
              <a:rPr lang="en-US" baseline="0" dirty="0"/>
              <a:t>....make sure wearables are “IN PLACE”  as a </a:t>
            </a:r>
            <a:r>
              <a:rPr lang="en-US" baseline="0" dirty="0" err="1"/>
              <a:t>slient</a:t>
            </a:r>
            <a:r>
              <a:rPr lang="en-US" baseline="0" dirty="0"/>
              <a:t> alarm for Drs. To be aware they need to escalate their readmission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B582A-5712-8848-ABC8-EE2B809F87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2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18% are</a:t>
            </a:r>
            <a:r>
              <a:rPr lang="en-US" baseline="0" dirty="0"/>
              <a:t> readmitted within 2 days.... They are all going home with a wearable monitor</a:t>
            </a:r>
          </a:p>
          <a:p>
            <a:endParaRPr lang="en-US" baseline="0" dirty="0"/>
          </a:p>
          <a:p>
            <a:r>
              <a:rPr lang="en-US" baseline="0" dirty="0"/>
              <a:t>The monitoring system will help catch patients during the very “vulnerable” post discharge release </a:t>
            </a:r>
          </a:p>
          <a:p>
            <a:endParaRPr lang="en-US" baseline="0" dirty="0"/>
          </a:p>
          <a:p>
            <a:r>
              <a:rPr lang="en-US" baseline="0" dirty="0"/>
              <a:t>24.86% sample population readmitted within 96 hours.......</a:t>
            </a:r>
          </a:p>
          <a:p>
            <a:endParaRPr lang="en-US" baseline="0" dirty="0"/>
          </a:p>
          <a:p>
            <a:r>
              <a:rPr lang="en-US" baseline="0" dirty="0"/>
              <a:t>Based off the findings of the neural model,       </a:t>
            </a:r>
          </a:p>
          <a:p>
            <a:endParaRPr lang="en-US" baseline="0" dirty="0"/>
          </a:p>
          <a:p>
            <a:r>
              <a:rPr lang="en-US" baseline="0" dirty="0"/>
              <a:t>54 readmissions of the 81 patient would have been prevented</a:t>
            </a:r>
          </a:p>
          <a:p>
            <a:endParaRPr lang="en-US" baseline="0" dirty="0"/>
          </a:p>
          <a:p>
            <a:r>
              <a:rPr lang="en-US" baseline="0" dirty="0"/>
              <a:t>And ultimately ...&gt;BETTER SERVING THE PATIENT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B582A-5712-8848-ABC8-EE2B809F87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13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6400800"/>
            <a:ext cx="1761006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40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60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2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3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4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5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6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6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0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241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9" indent="0">
              <a:buNone/>
              <a:defRPr sz="1500" b="1"/>
            </a:lvl2pPr>
            <a:lvl3pPr marL="685817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4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1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9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417638"/>
            <a:ext cx="4041774" cy="90646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9" indent="0">
              <a:buNone/>
              <a:defRPr sz="1500" b="1"/>
            </a:lvl2pPr>
            <a:lvl3pPr marL="685817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4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1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9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3" y="2590800"/>
            <a:ext cx="4041774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13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812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670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350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2778680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854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AC098-B10F-48F4-B6AB-08CC7DD84F8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1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3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4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7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83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6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4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7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6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6139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</p:sldLayoutIdLst>
  <p:txStyles>
    <p:titleStyle>
      <a:lvl1pPr algn="ctr" defTabSz="685817" rtl="0" eaLnBrk="1" latinLnBrk="0" hangingPunct="1"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81" indent="-257181" algn="l" defTabSz="685817" rtl="0" eaLnBrk="1" latinLnBrk="0" hangingPunct="1">
        <a:spcBef>
          <a:spcPts val="45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27" indent="-214318" algn="l" defTabSz="685817" rtl="0" eaLnBrk="1" latinLnBrk="0" hangingPunct="1">
        <a:spcBef>
          <a:spcPts val="450"/>
        </a:spcBef>
        <a:buFont typeface="Arial" charset="0"/>
        <a:buChar char="•"/>
        <a:defRPr sz="21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72" indent="-171455" algn="l" defTabSz="685817" rtl="0" eaLnBrk="1" latinLnBrk="0" hangingPunct="1">
        <a:spcBef>
          <a:spcPts val="45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0" indent="-171455" algn="l" defTabSz="685817" rtl="0" eaLnBrk="1" latinLnBrk="0" hangingPunct="1">
        <a:spcBef>
          <a:spcPts val="450"/>
        </a:spcBef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5" algn="l" defTabSz="685817" rtl="0" eaLnBrk="1" latinLnBrk="0" hangingPunct="1">
        <a:spcBef>
          <a:spcPts val="450"/>
        </a:spcBef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8" indent="-171455" algn="l" defTabSz="6858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5" algn="l" defTabSz="6858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5" indent="-171455" algn="l" defTabSz="6858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5" algn="l" defTabSz="6858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4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1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hyperlink" Target="https://www.bing.com/images/search?q=vitalconnect+images&amp;id=99CA3933E7916CBB6E399B3C259F51313608813E&amp;FORM=IQFRBA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3315E9-B90A-C54B-BE61-E3ED116F3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991600" cy="900546"/>
          </a:xfrm>
        </p:spPr>
        <p:txBody>
          <a:bodyPr>
            <a:normAutofit fontScale="90000"/>
          </a:bodyPr>
          <a:lstStyle/>
          <a:p>
            <a:r>
              <a:rPr lang="en-US" dirty="0"/>
              <a:t>Orthopedic Surgery (Hip, Knee)  </a:t>
            </a:r>
            <a:br>
              <a:rPr lang="en-US" dirty="0"/>
            </a:br>
            <a:r>
              <a:rPr lang="en-US" dirty="0"/>
              <a:t>Re-admission Predictor | </a:t>
            </a:r>
            <a:br>
              <a:rPr lang="en-US" dirty="0"/>
            </a:br>
            <a:r>
              <a:rPr lang="en-US" dirty="0"/>
              <a:t>Dr. Robert Probe</a:t>
            </a:r>
          </a:p>
        </p:txBody>
      </p:sp>
    </p:spTree>
    <p:extLst>
      <p:ext uri="{BB962C8B-B14F-4D97-AF65-F5344CB8AC3E}">
        <p14:creationId xmlns:p14="http://schemas.microsoft.com/office/powerpoint/2010/main" val="878224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Alteryx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64" y="1690688"/>
            <a:ext cx="8228859" cy="40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7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Test Batch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520" y="1592262"/>
            <a:ext cx="767535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Logistic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Naïve Bayes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Neural Network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34220" y="3866358"/>
          <a:ext cx="7675560" cy="1093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8890">
                  <a:extLst>
                    <a:ext uri="{9D8B030D-6E8A-4147-A177-3AD203B41FA5}">
                      <a16:colId xmlns:a16="http://schemas.microsoft.com/office/drawing/2014/main" val="3194319634"/>
                    </a:ext>
                  </a:extLst>
                </a:gridCol>
                <a:gridCol w="1918890">
                  <a:extLst>
                    <a:ext uri="{9D8B030D-6E8A-4147-A177-3AD203B41FA5}">
                      <a16:colId xmlns:a16="http://schemas.microsoft.com/office/drawing/2014/main" val="3016362662"/>
                    </a:ext>
                  </a:extLst>
                </a:gridCol>
                <a:gridCol w="1918890">
                  <a:extLst>
                    <a:ext uri="{9D8B030D-6E8A-4147-A177-3AD203B41FA5}">
                      <a16:colId xmlns:a16="http://schemas.microsoft.com/office/drawing/2014/main" val="494056782"/>
                    </a:ext>
                  </a:extLst>
                </a:gridCol>
                <a:gridCol w="1918890">
                  <a:extLst>
                    <a:ext uri="{9D8B030D-6E8A-4147-A177-3AD203B41FA5}">
                      <a16:colId xmlns:a16="http://schemas.microsoft.com/office/drawing/2014/main" val="797875815"/>
                    </a:ext>
                  </a:extLst>
                </a:gridCol>
              </a:tblGrid>
              <a:tr h="18217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Suc-Obs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Fail-</a:t>
                      </a:r>
                      <a:r>
                        <a:rPr lang="en-US" sz="1100" u="none" strike="noStrike" dirty="0" err="1">
                          <a:effectLst/>
                        </a:rPr>
                        <a:t>Obs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extLst>
                  <a:ext uri="{0D108BD9-81ED-4DB2-BD59-A6C34878D82A}">
                    <a16:rowId xmlns:a16="http://schemas.microsoft.com/office/drawing/2014/main" val="2556599361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Suc-Pred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extLst>
                  <a:ext uri="{0D108BD9-81ED-4DB2-BD59-A6C34878D82A}">
                    <a16:rowId xmlns:a16="http://schemas.microsoft.com/office/drawing/2014/main" val="752761459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Fail-Pred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extLst>
                  <a:ext uri="{0D108BD9-81ED-4DB2-BD59-A6C34878D82A}">
                    <a16:rowId xmlns:a16="http://schemas.microsoft.com/office/drawing/2014/main" val="3892172650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extLst>
                  <a:ext uri="{0D108BD9-81ED-4DB2-BD59-A6C34878D82A}">
                    <a16:rowId xmlns:a16="http://schemas.microsoft.com/office/drawing/2014/main" val="2504544100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extLst>
                  <a:ext uri="{0D108BD9-81ED-4DB2-BD59-A6C34878D82A}">
                    <a16:rowId xmlns:a16="http://schemas.microsoft.com/office/drawing/2014/main" val="497357227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12.13%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94.21%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74.56%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extLst>
                  <a:ext uri="{0D108BD9-81ED-4DB2-BD59-A6C34878D82A}">
                    <a16:rowId xmlns:a16="http://schemas.microsoft.com/office/drawing/2014/main" val="91425234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35013" y="2182380"/>
          <a:ext cx="7675560" cy="1093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8890">
                  <a:extLst>
                    <a:ext uri="{9D8B030D-6E8A-4147-A177-3AD203B41FA5}">
                      <a16:colId xmlns:a16="http://schemas.microsoft.com/office/drawing/2014/main" val="3306758640"/>
                    </a:ext>
                  </a:extLst>
                </a:gridCol>
                <a:gridCol w="1918890">
                  <a:extLst>
                    <a:ext uri="{9D8B030D-6E8A-4147-A177-3AD203B41FA5}">
                      <a16:colId xmlns:a16="http://schemas.microsoft.com/office/drawing/2014/main" val="912046953"/>
                    </a:ext>
                  </a:extLst>
                </a:gridCol>
                <a:gridCol w="1918890">
                  <a:extLst>
                    <a:ext uri="{9D8B030D-6E8A-4147-A177-3AD203B41FA5}">
                      <a16:colId xmlns:a16="http://schemas.microsoft.com/office/drawing/2014/main" val="1448838329"/>
                    </a:ext>
                  </a:extLst>
                </a:gridCol>
                <a:gridCol w="1918890">
                  <a:extLst>
                    <a:ext uri="{9D8B030D-6E8A-4147-A177-3AD203B41FA5}">
                      <a16:colId xmlns:a16="http://schemas.microsoft.com/office/drawing/2014/main" val="2195576758"/>
                    </a:ext>
                  </a:extLst>
                </a:gridCol>
              </a:tblGrid>
              <a:tr h="18217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Suc-Obs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Fail-Obs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extLst>
                  <a:ext uri="{0D108BD9-81ED-4DB2-BD59-A6C34878D82A}">
                    <a16:rowId xmlns:a16="http://schemas.microsoft.com/office/drawing/2014/main" val="617036307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Suc-Pred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extLst>
                  <a:ext uri="{0D108BD9-81ED-4DB2-BD59-A6C34878D82A}">
                    <a16:rowId xmlns:a16="http://schemas.microsoft.com/office/drawing/2014/main" val="2968891689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Fail-Pred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extLst>
                  <a:ext uri="{0D108BD9-81ED-4DB2-BD59-A6C34878D82A}">
                    <a16:rowId xmlns:a16="http://schemas.microsoft.com/office/drawing/2014/main" val="3691513386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extLst>
                  <a:ext uri="{0D108BD9-81ED-4DB2-BD59-A6C34878D82A}">
                    <a16:rowId xmlns:a16="http://schemas.microsoft.com/office/drawing/2014/main" val="2690307873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extLst>
                  <a:ext uri="{0D108BD9-81ED-4DB2-BD59-A6C34878D82A}">
                    <a16:rowId xmlns:a16="http://schemas.microsoft.com/office/drawing/2014/main" val="90608900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62.87%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65.39%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64.79%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extLst>
                  <a:ext uri="{0D108BD9-81ED-4DB2-BD59-A6C34878D82A}">
                    <a16:rowId xmlns:a16="http://schemas.microsoft.com/office/drawing/2014/main" val="330359507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35013" y="5538078"/>
          <a:ext cx="7675560" cy="1093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8890">
                  <a:extLst>
                    <a:ext uri="{9D8B030D-6E8A-4147-A177-3AD203B41FA5}">
                      <a16:colId xmlns:a16="http://schemas.microsoft.com/office/drawing/2014/main" val="2092463315"/>
                    </a:ext>
                  </a:extLst>
                </a:gridCol>
                <a:gridCol w="1918890">
                  <a:extLst>
                    <a:ext uri="{9D8B030D-6E8A-4147-A177-3AD203B41FA5}">
                      <a16:colId xmlns:a16="http://schemas.microsoft.com/office/drawing/2014/main" val="2393157741"/>
                    </a:ext>
                  </a:extLst>
                </a:gridCol>
                <a:gridCol w="1918890">
                  <a:extLst>
                    <a:ext uri="{9D8B030D-6E8A-4147-A177-3AD203B41FA5}">
                      <a16:colId xmlns:a16="http://schemas.microsoft.com/office/drawing/2014/main" val="2900991191"/>
                    </a:ext>
                  </a:extLst>
                </a:gridCol>
                <a:gridCol w="1918890">
                  <a:extLst>
                    <a:ext uri="{9D8B030D-6E8A-4147-A177-3AD203B41FA5}">
                      <a16:colId xmlns:a16="http://schemas.microsoft.com/office/drawing/2014/main" val="2080866731"/>
                    </a:ext>
                  </a:extLst>
                </a:gridCol>
              </a:tblGrid>
              <a:tr h="18217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Suc-Obs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Fail-</a:t>
                      </a:r>
                      <a:r>
                        <a:rPr lang="en-US" sz="1100" u="none" strike="noStrike" dirty="0" err="1">
                          <a:effectLst/>
                        </a:rPr>
                        <a:t>Obs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extLst>
                  <a:ext uri="{0D108BD9-81ED-4DB2-BD59-A6C34878D82A}">
                    <a16:rowId xmlns:a16="http://schemas.microsoft.com/office/drawing/2014/main" val="1373262080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Suc-Pred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extLst>
                  <a:ext uri="{0D108BD9-81ED-4DB2-BD59-A6C34878D82A}">
                    <a16:rowId xmlns:a16="http://schemas.microsoft.com/office/drawing/2014/main" val="4068465317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Fail-Pred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extLst>
                  <a:ext uri="{0D108BD9-81ED-4DB2-BD59-A6C34878D82A}">
                    <a16:rowId xmlns:a16="http://schemas.microsoft.com/office/drawing/2014/main" val="1073534689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extLst>
                  <a:ext uri="{0D108BD9-81ED-4DB2-BD59-A6C34878D82A}">
                    <a16:rowId xmlns:a16="http://schemas.microsoft.com/office/drawing/2014/main" val="2142577182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extLst>
                  <a:ext uri="{0D108BD9-81ED-4DB2-BD59-A6C34878D82A}">
                    <a16:rowId xmlns:a16="http://schemas.microsoft.com/office/drawing/2014/main" val="762029841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31.62%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95.02%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79.84%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9" marR="9109" marT="9109" marB="0" anchor="b"/>
                </a:tc>
                <a:extLst>
                  <a:ext uri="{0D108BD9-81ED-4DB2-BD59-A6C34878D82A}">
                    <a16:rowId xmlns:a16="http://schemas.microsoft.com/office/drawing/2014/main" val="333343264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648200" y="1737292"/>
            <a:ext cx="3180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(</a:t>
            </a:r>
            <a:r>
              <a:rPr lang="en-US" b="1" dirty="0"/>
              <a:t>Most False Positives X </a:t>
            </a:r>
            <a:r>
              <a:rPr lang="en-US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5075398"/>
            <a:ext cx="2465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(</a:t>
            </a:r>
            <a:r>
              <a:rPr lang="en-US" b="1" dirty="0"/>
              <a:t>Most Accurate</a:t>
            </a:r>
            <a:r>
              <a:rPr lang="en-US" sz="2000" b="1" dirty="0"/>
              <a:t>!!!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921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6159"/>
              </p:ext>
            </p:extLst>
          </p:nvPr>
        </p:nvGraphicFramePr>
        <p:xfrm>
          <a:off x="735013" y="1665684"/>
          <a:ext cx="7675560" cy="39480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8890">
                  <a:extLst>
                    <a:ext uri="{9D8B030D-6E8A-4147-A177-3AD203B41FA5}">
                      <a16:colId xmlns:a16="http://schemas.microsoft.com/office/drawing/2014/main" val="1988752361"/>
                    </a:ext>
                  </a:extLst>
                </a:gridCol>
                <a:gridCol w="1918890">
                  <a:extLst>
                    <a:ext uri="{9D8B030D-6E8A-4147-A177-3AD203B41FA5}">
                      <a16:colId xmlns:a16="http://schemas.microsoft.com/office/drawing/2014/main" val="2292063471"/>
                    </a:ext>
                  </a:extLst>
                </a:gridCol>
                <a:gridCol w="1918890">
                  <a:extLst>
                    <a:ext uri="{9D8B030D-6E8A-4147-A177-3AD203B41FA5}">
                      <a16:colId xmlns:a16="http://schemas.microsoft.com/office/drawing/2014/main" val="2780639413"/>
                    </a:ext>
                  </a:extLst>
                </a:gridCol>
                <a:gridCol w="1918890">
                  <a:extLst>
                    <a:ext uri="{9D8B030D-6E8A-4147-A177-3AD203B41FA5}">
                      <a16:colId xmlns:a16="http://schemas.microsoft.com/office/drawing/2014/main" val="1072507820"/>
                    </a:ext>
                  </a:extLst>
                </a:gridCol>
              </a:tblGrid>
              <a:tr h="438673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Logistic 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Naïve Bayes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Neural Network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extLst>
                  <a:ext uri="{0D108BD9-81ED-4DB2-BD59-A6C34878D82A}">
                    <a16:rowId xmlns:a16="http://schemas.microsoft.com/office/drawing/2014/main" val="3655339372"/>
                  </a:ext>
                </a:extLst>
              </a:tr>
              <a:tr h="438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True Positive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extLst>
                  <a:ext uri="{0D108BD9-81ED-4DB2-BD59-A6C34878D82A}">
                    <a16:rowId xmlns:a16="http://schemas.microsoft.com/office/drawing/2014/main" val="2746437463"/>
                  </a:ext>
                </a:extLst>
              </a:tr>
              <a:tr h="438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False Negative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extLst>
                  <a:ext uri="{0D108BD9-81ED-4DB2-BD59-A6C34878D82A}">
                    <a16:rowId xmlns:a16="http://schemas.microsoft.com/office/drawing/2014/main" val="2024720265"/>
                  </a:ext>
                </a:extLst>
              </a:tr>
              <a:tr h="438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False Positive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extLst>
                  <a:ext uri="{0D108BD9-81ED-4DB2-BD59-A6C34878D82A}">
                    <a16:rowId xmlns:a16="http://schemas.microsoft.com/office/drawing/2014/main" val="3993435671"/>
                  </a:ext>
                </a:extLst>
              </a:tr>
              <a:tr h="438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True Negative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extLst>
                  <a:ext uri="{0D108BD9-81ED-4DB2-BD59-A6C34878D82A}">
                    <a16:rowId xmlns:a16="http://schemas.microsoft.com/office/drawing/2014/main" val="1091731044"/>
                  </a:ext>
                </a:extLst>
              </a:tr>
              <a:tr h="438673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extLst>
                  <a:ext uri="{0D108BD9-81ED-4DB2-BD59-A6C34878D82A}">
                    <a16:rowId xmlns:a16="http://schemas.microsoft.com/office/drawing/2014/main" val="3144044476"/>
                  </a:ext>
                </a:extLst>
              </a:tr>
              <a:tr h="438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Sensitivity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62.87%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12.13%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31.62%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extLst>
                  <a:ext uri="{0D108BD9-81ED-4DB2-BD59-A6C34878D82A}">
                    <a16:rowId xmlns:a16="http://schemas.microsoft.com/office/drawing/2014/main" val="361525868"/>
                  </a:ext>
                </a:extLst>
              </a:tr>
              <a:tr h="438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Specificity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65.39%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94.21%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95.02%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extLst>
                  <a:ext uri="{0D108BD9-81ED-4DB2-BD59-A6C34878D82A}">
                    <a16:rowId xmlns:a16="http://schemas.microsoft.com/office/drawing/2014/main" val="3991326488"/>
                  </a:ext>
                </a:extLst>
              </a:tr>
              <a:tr h="438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Positive Predictive Value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36.38%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39.76%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66.67%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3" marR="7063" marT="7063" marB="0" anchor="ctr"/>
                </a:tc>
                <a:extLst>
                  <a:ext uri="{0D108BD9-81ED-4DB2-BD59-A6C34878D82A}">
                    <a16:rowId xmlns:a16="http://schemas.microsoft.com/office/drawing/2014/main" val="198630797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Sensitivity, Specificity and Predictive Value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050659" y="4364635"/>
            <a:ext cx="1181100" cy="32547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908948" y="4826449"/>
            <a:ext cx="1181100" cy="32547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6908948" y="5238641"/>
            <a:ext cx="1181100" cy="32547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4977586" y="4826449"/>
            <a:ext cx="1181100" cy="32547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5613737"/>
            <a:ext cx="906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Sensitivity – The ability to determine the MAXIMUM number of POSITIVES</a:t>
            </a:r>
          </a:p>
          <a:p>
            <a:r>
              <a:rPr lang="en-US" sz="2000" dirty="0"/>
              <a:t>Specificity – The ability to determine the MAXIMUM number of NEGATIVES</a:t>
            </a:r>
          </a:p>
          <a:p>
            <a:r>
              <a:rPr lang="en-US" sz="2000" dirty="0"/>
              <a:t>Predictive Value - How accurate is the POSITIVE prediction</a:t>
            </a:r>
          </a:p>
        </p:txBody>
      </p:sp>
    </p:spTree>
    <p:extLst>
      <p:ext uri="{BB962C8B-B14F-4D97-AF65-F5344CB8AC3E}">
        <p14:creationId xmlns:p14="http://schemas.microsoft.com/office/powerpoint/2010/main" val="184481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Back to</a:t>
            </a:r>
            <a:r>
              <a:rPr lang="en-US" dirty="0"/>
              <a:t>.....</a:t>
            </a:r>
            <a:r>
              <a:rPr lang="en-US" sz="4800" dirty="0"/>
              <a:t> Jim &amp; John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839788" y="1825625"/>
          <a:ext cx="7675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9279" y="1655027"/>
            <a:ext cx="191643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3600" dirty="0"/>
              <a:t>Score</a:t>
            </a:r>
          </a:p>
          <a:p>
            <a:pPr algn="ctr"/>
            <a:r>
              <a:rPr lang="en-US" sz="3600" dirty="0"/>
              <a:t>.</a:t>
            </a:r>
            <a:r>
              <a:rPr lang="en-US" sz="4000" dirty="0"/>
              <a:t>3572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0" y="1494605"/>
            <a:ext cx="21145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3600" dirty="0"/>
              <a:t>Score </a:t>
            </a:r>
          </a:p>
          <a:p>
            <a:pPr algn="ctr"/>
            <a:r>
              <a:rPr lang="en-US" sz="3600" dirty="0"/>
              <a:t>.</a:t>
            </a:r>
            <a:r>
              <a:rPr lang="en-US" sz="4000" dirty="0"/>
              <a:t>7104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4383" y="3304150"/>
            <a:ext cx="3147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Neural Network Predicts NEGATIVE Readmission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5996763" y="3325415"/>
            <a:ext cx="3147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Neural Network Predicts POSITIVE Readmission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89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Histogram of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Set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600200"/>
            <a:ext cx="7675562" cy="38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5867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/>
              <a:t>18.05% of dataset readmitted within 2 days of release from hospital </a:t>
            </a:r>
            <a:r>
              <a:rPr lang="en-US" b="1" dirty="0">
                <a:sym typeface="Wingdings" panose="05000000000000000000" pitchFamily="2" charset="2"/>
              </a:rPr>
              <a:t></a:t>
            </a:r>
            <a:endParaRPr lang="en-US" b="1" dirty="0"/>
          </a:p>
          <a:p>
            <a:r>
              <a:rPr lang="en-US" dirty="0"/>
              <a:t>			Estimated </a:t>
            </a:r>
            <a:r>
              <a:rPr lang="en-US" b="1" dirty="0"/>
              <a:t>cost</a:t>
            </a:r>
            <a:r>
              <a:rPr lang="en-US" dirty="0"/>
              <a:t> of each </a:t>
            </a:r>
            <a:r>
              <a:rPr lang="en-US" b="1" dirty="0"/>
              <a:t>readmission</a:t>
            </a:r>
            <a:r>
              <a:rPr lang="en-US" dirty="0"/>
              <a:t>: </a:t>
            </a:r>
            <a:r>
              <a:rPr lang="en-US" b="1" dirty="0"/>
              <a:t>$19,000</a:t>
            </a:r>
          </a:p>
        </p:txBody>
      </p:sp>
    </p:spTree>
    <p:extLst>
      <p:ext uri="{BB962C8B-B14F-4D97-AF65-F5344CB8AC3E}">
        <p14:creationId xmlns:p14="http://schemas.microsoft.com/office/powerpoint/2010/main" val="319244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7"/>
            <a:ext cx="9144000" cy="108267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2 Prong Medical Intervention:	</a:t>
            </a:r>
          </a:p>
        </p:txBody>
      </p:sp>
      <p:pic>
        <p:nvPicPr>
          <p:cNvPr id="4" name="Content Placeholder 3" descr="Image result for vitalconnect images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169920"/>
            <a:ext cx="5132070" cy="170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embEEA44B7" descr="Image result for vitalconnect">
            <a:hlinkClick r:id="rId4" tooltip="&quot;Search images of vitalconnect&quot;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1905000"/>
            <a:ext cx="236220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07720" y="1959431"/>
            <a:ext cx="51511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 Day 1 </a:t>
            </a:r>
            <a:r>
              <a:rPr lang="en-US" sz="3600" dirty="0"/>
              <a:t>“</a:t>
            </a:r>
            <a:r>
              <a:rPr lang="en-US" sz="3600" dirty="0" err="1"/>
              <a:t>WEARABLE”VITALS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07720" y="38100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 </a:t>
            </a:r>
            <a:r>
              <a:rPr lang="en-US" sz="1400" b="1" dirty="0">
                <a:solidFill>
                  <a:srgbClr val="FF0000"/>
                </a:solidFill>
              </a:rPr>
              <a:t>Temperature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720" y="4175760"/>
            <a:ext cx="158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* 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SPO2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7720" y="4567952"/>
            <a:ext cx="158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* 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HR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7405" y="4198620"/>
            <a:ext cx="3425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DAILY  RECORDINGS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DIGITALLY  DELIVERED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52750" y="3825240"/>
            <a:ext cx="222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* Respiratory Rate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2750" y="4198620"/>
            <a:ext cx="158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* Posture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52750" y="4567952"/>
            <a:ext cx="158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*  Steps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720" y="5486400"/>
            <a:ext cx="6812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Day 3-4</a:t>
            </a:r>
          </a:p>
          <a:p>
            <a:r>
              <a:rPr lang="en-US" sz="3200" dirty="0"/>
              <a:t>	Internal Medicine Doctor Visit</a:t>
            </a:r>
          </a:p>
        </p:txBody>
      </p:sp>
    </p:spTree>
    <p:extLst>
      <p:ext uri="{BB962C8B-B14F-4D97-AF65-F5344CB8AC3E}">
        <p14:creationId xmlns:p14="http://schemas.microsoft.com/office/powerpoint/2010/main" val="15538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sz="3500" dirty="0"/>
              <a:t>1] Preventative Cost Measures /Patient</a:t>
            </a:r>
            <a:r>
              <a:rPr lang="en-US" dirty="0"/>
              <a:t> </a:t>
            </a:r>
          </a:p>
          <a:p>
            <a:pPr lvl="6"/>
            <a:r>
              <a:rPr lang="en-US" sz="3600" dirty="0"/>
              <a:t> $100 Monitoring System  [+]</a:t>
            </a:r>
          </a:p>
          <a:p>
            <a:pPr lvl="6"/>
            <a:r>
              <a:rPr lang="en-US" sz="3600" dirty="0"/>
              <a:t> $250 Dr. Visit</a:t>
            </a:r>
          </a:p>
          <a:p>
            <a:pPr lvl="6"/>
            <a:r>
              <a:rPr lang="en-US" sz="3600" dirty="0"/>
              <a:t> x81 Patients with high risk</a:t>
            </a:r>
          </a:p>
          <a:p>
            <a:pPr marL="2057400" lvl="6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	</a:t>
            </a:r>
            <a:r>
              <a:rPr lang="en-US" sz="3600" dirty="0"/>
              <a:t>$</a:t>
            </a:r>
            <a:r>
              <a:rPr lang="en-US" sz="4300" dirty="0"/>
              <a:t>28,350</a:t>
            </a:r>
            <a:r>
              <a:rPr lang="en-US" sz="3600" dirty="0"/>
              <a:t> / annual cost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pPr marL="0" indent="0">
              <a:buNone/>
            </a:pPr>
            <a:r>
              <a:rPr lang="en-US" sz="3600" dirty="0"/>
              <a:t>[2] To Prevent </a:t>
            </a:r>
            <a:r>
              <a:rPr lang="en-US" sz="4800" b="1" dirty="0"/>
              <a:t>54</a:t>
            </a:r>
            <a:r>
              <a:rPr lang="en-US" sz="3600" dirty="0"/>
              <a:t> Readmissions saving</a:t>
            </a:r>
          </a:p>
          <a:p>
            <a:pPr marL="2057400" lvl="6" indent="0">
              <a:buNone/>
            </a:pPr>
            <a:r>
              <a:rPr lang="en-US" sz="3600" dirty="0"/>
              <a:t>$ 19,000 / Patient</a:t>
            </a:r>
          </a:p>
          <a:p>
            <a:pPr marL="2057400" lvl="6" indent="0">
              <a:buNone/>
            </a:pPr>
            <a:r>
              <a:rPr lang="en-US" sz="3000" dirty="0"/>
              <a:t>TOTAL SAVINGS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$513 K</a:t>
            </a:r>
          </a:p>
          <a:p>
            <a:pPr marL="2057400" lvl="6" indent="0">
              <a:buNone/>
            </a:pPr>
            <a:r>
              <a:rPr lang="en-US" sz="3000" b="1" dirty="0">
                <a:sym typeface="Wingdings" panose="05000000000000000000" pitchFamily="2" charset="2"/>
              </a:rPr>
              <a:t>NET SAVINGS   </a:t>
            </a:r>
            <a:r>
              <a:rPr lang="en-US" sz="3600" b="1" dirty="0">
                <a:sym typeface="Wingdings" panose="05000000000000000000" pitchFamily="2" charset="2"/>
              </a:rPr>
              <a:t>$484,650 / Year</a:t>
            </a:r>
            <a:endParaRPr lang="en-US" sz="36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322320" y="3428998"/>
            <a:ext cx="4754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9788" y="6083200"/>
            <a:ext cx="754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/>
              <a:t>Assuming a 50% success rate for preventative measures </a:t>
            </a:r>
            <a:r>
              <a:rPr lang="en-US" b="1" dirty="0">
                <a:sym typeface="Wingdings" panose="05000000000000000000" pitchFamily="2" charset="2"/>
              </a:rPr>
              <a:t>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933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27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1CA6-FC71-2F43-98AD-B1BAAF9E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Project: Dr. Robert Probe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394FCE-E24C-2146-9EE2-597844A2E32F}"/>
              </a:ext>
            </a:extLst>
          </p:cNvPr>
          <p:cNvSpPr txBox="1">
            <a:spLocks/>
          </p:cNvSpPr>
          <p:nvPr/>
        </p:nvSpPr>
        <p:spPr>
          <a:xfrm>
            <a:off x="1470660" y="6050280"/>
            <a:ext cx="6553200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Following Joint Replacement Surgery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B7261-0FBE-9C42-857B-0D6824EE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81" y="1659213"/>
            <a:ext cx="2175935" cy="30651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343FF3-B92E-C74D-A5A7-3185A85FC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426" y="1676400"/>
            <a:ext cx="1715923" cy="297562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A65E25-06E2-2545-8C32-8801DFCEA4B9}"/>
              </a:ext>
            </a:extLst>
          </p:cNvPr>
          <p:cNvSpPr txBox="1"/>
          <p:nvPr/>
        </p:nvSpPr>
        <p:spPr>
          <a:xfrm>
            <a:off x="2971800" y="3258199"/>
            <a:ext cx="3398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   </a:t>
            </a:r>
            <a:r>
              <a:rPr lang="en-US" sz="5400" dirty="0">
                <a:solidFill>
                  <a:srgbClr val="FF0000"/>
                </a:solidFill>
              </a:rPr>
              <a:t>Hospital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4E76D-78C2-634A-88DA-5256C6C5A353}"/>
              </a:ext>
            </a:extLst>
          </p:cNvPr>
          <p:cNvSpPr txBox="1"/>
          <p:nvPr/>
        </p:nvSpPr>
        <p:spPr>
          <a:xfrm>
            <a:off x="0" y="4772561"/>
            <a:ext cx="87782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 </a:t>
            </a:r>
            <a:r>
              <a:rPr lang="en-US" sz="2800" dirty="0"/>
              <a:t> </a:t>
            </a:r>
            <a:r>
              <a:rPr lang="en-US" sz="5400" dirty="0">
                <a:sym typeface="Wingdings" panose="05000000000000000000" pitchFamily="2" charset="2"/>
              </a:rPr>
              <a:t> </a:t>
            </a:r>
            <a:r>
              <a:rPr lang="en-US" sz="8000" dirty="0"/>
              <a:t>Readmissions </a:t>
            </a:r>
            <a:r>
              <a:rPr lang="en-US" sz="5400" dirty="0">
                <a:sym typeface="Wingdings" panose="05000000000000000000" pitchFamily="2" charset="2"/>
              </a:rPr>
              <a:t></a:t>
            </a:r>
            <a:endParaRPr 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6DC40-69BB-6042-B61E-4989475AAC12}"/>
              </a:ext>
            </a:extLst>
          </p:cNvPr>
          <p:cNvSpPr txBox="1"/>
          <p:nvPr/>
        </p:nvSpPr>
        <p:spPr>
          <a:xfrm>
            <a:off x="3009900" y="1962632"/>
            <a:ext cx="347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 Predicting </a:t>
            </a:r>
          </a:p>
        </p:txBody>
      </p:sp>
    </p:spTree>
    <p:extLst>
      <p:ext uri="{BB962C8B-B14F-4D97-AF65-F5344CB8AC3E}">
        <p14:creationId xmlns:p14="http://schemas.microsoft.com/office/powerpoint/2010/main" val="53840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Meet... Jim &amp; John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839788" y="1825625"/>
          <a:ext cx="7675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4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WHY... focus on Joint Replacement 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 </a:t>
            </a:r>
            <a:r>
              <a:rPr lang="en-US" sz="2400" b="1" dirty="0"/>
              <a:t>80 years </a:t>
            </a:r>
            <a:r>
              <a:rPr lang="en-US" sz="2400" dirty="0"/>
              <a:t>of age</a:t>
            </a:r>
          </a:p>
          <a:p>
            <a:pPr lvl="1"/>
            <a:r>
              <a:rPr lang="en-US" sz="1800" b="1" dirty="0"/>
              <a:t>6%</a:t>
            </a:r>
            <a:r>
              <a:rPr lang="en-US" sz="2000" dirty="0"/>
              <a:t> will have an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b="1" dirty="0"/>
              <a:t>artificial hip</a:t>
            </a:r>
          </a:p>
          <a:p>
            <a:pPr lvl="1"/>
            <a:r>
              <a:rPr lang="en-US" sz="1800" b="1" dirty="0"/>
              <a:t>10%</a:t>
            </a:r>
            <a:r>
              <a:rPr lang="en-US" sz="2000" dirty="0"/>
              <a:t> will have an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b="1" dirty="0"/>
              <a:t>artificial knee</a:t>
            </a:r>
          </a:p>
          <a:p>
            <a:r>
              <a:rPr lang="en-US" sz="2400" b="1" dirty="0"/>
              <a:t>Growth rate	</a:t>
            </a:r>
          </a:p>
          <a:p>
            <a:pPr lvl="1"/>
            <a:r>
              <a:rPr lang="en-US" sz="2000" dirty="0"/>
              <a:t>Hips		</a:t>
            </a:r>
            <a:r>
              <a:rPr lang="en-US" sz="1800" b="1" dirty="0"/>
              <a:t>7.4%</a:t>
            </a:r>
            <a:r>
              <a:rPr lang="en-US" sz="2000" dirty="0"/>
              <a:t>  CAGR</a:t>
            </a:r>
          </a:p>
          <a:p>
            <a:pPr lvl="1"/>
            <a:r>
              <a:rPr lang="en-US" sz="2000" dirty="0"/>
              <a:t>Knees		</a:t>
            </a:r>
            <a:r>
              <a:rPr lang="en-US" sz="1800" b="1" dirty="0"/>
              <a:t>15.7%</a:t>
            </a:r>
            <a:r>
              <a:rPr lang="en-US" sz="2000" b="1" dirty="0"/>
              <a:t>  </a:t>
            </a:r>
            <a:r>
              <a:rPr lang="en-US" sz="2000" dirty="0"/>
              <a:t>CAGR</a:t>
            </a:r>
          </a:p>
          <a:p>
            <a:r>
              <a:rPr lang="en-US" sz="2400" b="1" dirty="0"/>
              <a:t>Average</a:t>
            </a:r>
            <a:r>
              <a:rPr lang="en-US" sz="2400" dirty="0"/>
              <a:t> </a:t>
            </a:r>
            <a:r>
              <a:rPr lang="en-US" sz="2400" b="1" dirty="0"/>
              <a:t>cost:   </a:t>
            </a:r>
            <a:r>
              <a:rPr lang="en-US" sz="2400" dirty="0"/>
              <a:t>total knee customer </a:t>
            </a:r>
          </a:p>
          <a:p>
            <a:r>
              <a:rPr lang="en-US" sz="2400" b="1" dirty="0"/>
              <a:t>$28,184  </a:t>
            </a:r>
            <a:r>
              <a:rPr lang="en-US" sz="2400" dirty="0"/>
              <a:t>US</a:t>
            </a:r>
          </a:p>
          <a:p>
            <a:r>
              <a:rPr lang="en-US" sz="2400" b="1" dirty="0"/>
              <a:t>$6,687</a:t>
            </a:r>
            <a:r>
              <a:rPr lang="en-US" sz="2400" dirty="0"/>
              <a:t>   Spain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7D82-1B90-44C0-ADB8-3A9D5731A9A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633" y="4607750"/>
            <a:ext cx="3749206" cy="211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3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/>
              <a:t>Evolution of Medicare Payments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325" y="1589032"/>
            <a:ext cx="7675350" cy="4351338"/>
          </a:xfrm>
        </p:spPr>
        <p:txBody>
          <a:bodyPr/>
          <a:lstStyle/>
          <a:p>
            <a:r>
              <a:rPr lang="en-US" sz="2400" dirty="0"/>
              <a:t>Medicare created.........................1965</a:t>
            </a:r>
          </a:p>
          <a:p>
            <a:r>
              <a:rPr lang="en-US" sz="2400" dirty="0"/>
              <a:t>Inpatient prospective payment............1984</a:t>
            </a:r>
          </a:p>
          <a:p>
            <a:pPr lvl="1"/>
            <a:r>
              <a:rPr lang="en-US" sz="2000" dirty="0"/>
              <a:t>DRG (diagnosis related groups)</a:t>
            </a:r>
          </a:p>
          <a:p>
            <a:pPr lvl="1"/>
            <a:r>
              <a:rPr lang="en-US" sz="2000" dirty="0"/>
              <a:t>MS-DRGs</a:t>
            </a:r>
          </a:p>
          <a:p>
            <a:pPr lvl="1"/>
            <a:r>
              <a:rPr lang="en-US" sz="2000" dirty="0"/>
              <a:t>APR-DRGs</a:t>
            </a:r>
          </a:p>
          <a:p>
            <a:r>
              <a:rPr lang="en-US" sz="2400" u="sng" dirty="0"/>
              <a:t>Optional</a:t>
            </a:r>
            <a:r>
              <a:rPr lang="en-US" sz="2400" dirty="0"/>
              <a:t> </a:t>
            </a:r>
            <a:r>
              <a:rPr lang="en-US" sz="2000" b="1" dirty="0"/>
              <a:t>Bundled Payment</a:t>
            </a:r>
            <a:r>
              <a:rPr lang="en-US" sz="2400" b="1" dirty="0"/>
              <a:t>....................2013</a:t>
            </a:r>
          </a:p>
          <a:p>
            <a:r>
              <a:rPr lang="en-US" sz="2400" dirty="0"/>
              <a:t>Pilot </a:t>
            </a:r>
            <a:r>
              <a:rPr lang="en-US" sz="2400" u="sng" dirty="0"/>
              <a:t>Mandatory</a:t>
            </a:r>
            <a:r>
              <a:rPr lang="en-US" sz="2400" dirty="0"/>
              <a:t> </a:t>
            </a:r>
            <a:r>
              <a:rPr lang="en-US" sz="2000" b="1" dirty="0"/>
              <a:t>Bundled Payment</a:t>
            </a:r>
            <a:r>
              <a:rPr lang="en-US" sz="2400" dirty="0"/>
              <a:t>.....................</a:t>
            </a:r>
            <a:r>
              <a:rPr lang="en-US" sz="2400" b="1" dirty="0"/>
              <a:t>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884" y="4572000"/>
            <a:ext cx="4448908" cy="208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4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4300" dirty="0"/>
              <a:t>Bundles: Reimbursement Future?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68" y="1313729"/>
            <a:ext cx="8003263" cy="470852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Garamond" pitchFamily="8" charset="0"/>
                <a:cs typeface="Arial" charset="0"/>
              </a:rPr>
              <a:t>Bundled Payment for Care Improvement (BPCI)</a:t>
            </a:r>
          </a:p>
          <a:p>
            <a:pPr lvl="1"/>
            <a:r>
              <a:rPr lang="en-US" altLang="en-US" dirty="0">
                <a:latin typeface="Garamond" pitchFamily="8" charset="0"/>
                <a:cs typeface="Arial" charset="0"/>
              </a:rPr>
              <a:t>Volunteer Program Started in October 2013</a:t>
            </a:r>
          </a:p>
          <a:p>
            <a:pPr lvl="1"/>
            <a:r>
              <a:rPr lang="en-US" altLang="en-US" dirty="0">
                <a:latin typeface="Garamond" pitchFamily="8" charset="0"/>
                <a:cs typeface="Arial" charset="0"/>
              </a:rPr>
              <a:t>48 Episode Types Made Up Of DRG “Families”</a:t>
            </a:r>
          </a:p>
          <a:p>
            <a:pPr lvl="1"/>
            <a:r>
              <a:rPr lang="en-US" altLang="en-US" dirty="0">
                <a:latin typeface="Garamond" pitchFamily="8" charset="0"/>
                <a:cs typeface="Arial" charset="0"/>
              </a:rPr>
              <a:t>Account for 70% of Total Medicare Spend</a:t>
            </a:r>
          </a:p>
          <a:p>
            <a:pPr lvl="1"/>
            <a:r>
              <a:rPr lang="en-US" altLang="en-US" dirty="0">
                <a:latin typeface="Garamond" pitchFamily="8" charset="0"/>
                <a:cs typeface="Arial" charset="0"/>
              </a:rPr>
              <a:t>Most Volunteered for by Participants - Major Joint Replacement, Congestive Heart Failure, Simple Pneumonia, COPD &amp; Sepsis</a:t>
            </a:r>
          </a:p>
          <a:p>
            <a:r>
              <a:rPr lang="en-US" altLang="en-US" dirty="0">
                <a:latin typeface="Garamond" pitchFamily="8" charset="0"/>
                <a:cs typeface="Arial" charset="0"/>
              </a:rPr>
              <a:t>Joints (CJR) First BPCI to be Mandated</a:t>
            </a:r>
          </a:p>
          <a:p>
            <a:pPr lvl="1"/>
            <a:r>
              <a:rPr lang="en-US" altLang="en-US" b="1" i="1" dirty="0">
                <a:latin typeface="Garamond" pitchFamily="8" charset="0"/>
                <a:cs typeface="Arial" charset="0"/>
              </a:rPr>
              <a:t>Hospitals held responsible </a:t>
            </a:r>
            <a:r>
              <a:rPr lang="en-US" altLang="en-US" dirty="0">
                <a:latin typeface="Garamond" pitchFamily="8" charset="0"/>
                <a:cs typeface="Arial" charset="0"/>
              </a:rPr>
              <a:t>for </a:t>
            </a:r>
            <a:r>
              <a:rPr lang="en-US" altLang="en-US" b="1" i="1" u="sng" dirty="0">
                <a:latin typeface="Garamond" pitchFamily="8" charset="0"/>
                <a:cs typeface="Arial" charset="0"/>
              </a:rPr>
              <a:t>Costs</a:t>
            </a:r>
            <a:r>
              <a:rPr lang="en-US" altLang="en-US" dirty="0">
                <a:latin typeface="Garamond" pitchFamily="8" charset="0"/>
                <a:cs typeface="Arial" charset="0"/>
              </a:rPr>
              <a:t> and </a:t>
            </a:r>
            <a:r>
              <a:rPr lang="en-US" altLang="en-US" b="1" i="1" u="sng" dirty="0">
                <a:latin typeface="Garamond" pitchFamily="8" charset="0"/>
                <a:cs typeface="Arial" charset="0"/>
              </a:rPr>
              <a:t>Quality</a:t>
            </a:r>
            <a:r>
              <a:rPr lang="en-US" altLang="en-US" dirty="0">
                <a:latin typeface="Garamond" pitchFamily="8" charset="0"/>
                <a:cs typeface="Arial" charset="0"/>
              </a:rPr>
              <a:t> for lower extremity joint replacement (LEJR) procedures – DRGs 469 &amp; 470 – includes fractures</a:t>
            </a:r>
          </a:p>
          <a:p>
            <a:pPr lvl="2"/>
            <a:r>
              <a:rPr lang="en-US" altLang="en-US" dirty="0">
                <a:latin typeface="Garamond" pitchFamily="8" charset="0"/>
                <a:cs typeface="Arial" charset="0"/>
              </a:rPr>
              <a:t>Costs: </a:t>
            </a:r>
            <a:r>
              <a:rPr lang="en-US" altLang="en-US" b="1" dirty="0">
                <a:latin typeface="Garamond" pitchFamily="8" charset="0"/>
                <a:cs typeface="Arial" charset="0"/>
              </a:rPr>
              <a:t>All Part A and B costs</a:t>
            </a:r>
            <a:r>
              <a:rPr lang="en-US" altLang="en-US" dirty="0">
                <a:latin typeface="Garamond" pitchFamily="8" charset="0"/>
                <a:cs typeface="Arial" charset="0"/>
              </a:rPr>
              <a:t> of care during stay plus Medicare costs for surgery plus </a:t>
            </a:r>
            <a:r>
              <a:rPr lang="en-US" altLang="en-US" b="1" dirty="0">
                <a:latin typeface="Garamond" pitchFamily="8" charset="0"/>
                <a:cs typeface="Arial" charset="0"/>
              </a:rPr>
              <a:t>90 days post hospital discharge </a:t>
            </a:r>
            <a:r>
              <a:rPr lang="en-US" altLang="en-US" dirty="0">
                <a:latin typeface="Garamond" pitchFamily="8" charset="0"/>
                <a:cs typeface="Arial" charset="0"/>
              </a:rPr>
              <a:t>w/very </a:t>
            </a:r>
            <a:r>
              <a:rPr lang="en-US" altLang="en-US" b="1" dirty="0">
                <a:latin typeface="Garamond" pitchFamily="8" charset="0"/>
                <a:cs typeface="Arial" charset="0"/>
              </a:rPr>
              <a:t>few exclusions</a:t>
            </a:r>
          </a:p>
          <a:p>
            <a:pPr lvl="2"/>
            <a:r>
              <a:rPr lang="en-US" altLang="en-US" dirty="0">
                <a:latin typeface="Garamond" pitchFamily="8" charset="0"/>
                <a:cs typeface="Arial" charset="0"/>
              </a:rPr>
              <a:t>Quality: RSCR, HCAHPS &amp; Patient Reported Outcomes (PRO)</a:t>
            </a:r>
          </a:p>
          <a:p>
            <a:r>
              <a:rPr lang="en-US" altLang="en-US" sz="2600" b="1" dirty="0">
                <a:latin typeface="Garamond" pitchFamily="8" charset="0"/>
                <a:cs typeface="Arial" charset="0"/>
              </a:rPr>
              <a:t>Average Cost </a:t>
            </a:r>
            <a:r>
              <a:rPr lang="en-US" altLang="en-US" sz="2600" dirty="0">
                <a:latin typeface="Garamond" pitchFamily="8" charset="0"/>
                <a:cs typeface="Arial" charset="0"/>
              </a:rPr>
              <a:t>of </a:t>
            </a:r>
            <a:r>
              <a:rPr lang="en-US" altLang="en-US" sz="2600" b="1" dirty="0">
                <a:latin typeface="Garamond" pitchFamily="8" charset="0"/>
                <a:cs typeface="Arial" charset="0"/>
              </a:rPr>
              <a:t>Each Readmission</a:t>
            </a:r>
            <a:r>
              <a:rPr lang="en-US" altLang="en-US" sz="3200" b="1" dirty="0">
                <a:latin typeface="Garamond" pitchFamily="8" charset="0"/>
                <a:cs typeface="Arial" charset="0"/>
              </a:rPr>
              <a:t>: </a:t>
            </a:r>
          </a:p>
          <a:p>
            <a:pPr marL="0" indent="0">
              <a:buNone/>
            </a:pPr>
            <a:r>
              <a:rPr lang="en-US" alt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Garamond" pitchFamily="8" charset="0"/>
                <a:cs typeface="Arial" charset="0"/>
                <a:sym typeface="Wingdings" panose="05000000000000000000" pitchFamily="2" charset="2"/>
              </a:rPr>
              <a:t>   </a:t>
            </a:r>
            <a:r>
              <a:rPr lang="en-US" altLang="en-US" sz="3200" b="1" i="1" dirty="0">
                <a:latin typeface="Garamond" pitchFamily="8" charset="0"/>
                <a:cs typeface="Arial" charset="0"/>
                <a:sym typeface="Wingdings" panose="05000000000000000000" pitchFamily="2" charset="2"/>
              </a:rPr>
              <a:t> </a:t>
            </a:r>
            <a:r>
              <a:rPr lang="en-US" altLang="en-US" sz="3200" b="1" i="1" dirty="0">
                <a:latin typeface="Garamond" pitchFamily="8" charset="0"/>
                <a:cs typeface="Arial" charset="0"/>
              </a:rPr>
              <a:t>$19,000 </a:t>
            </a:r>
            <a:r>
              <a:rPr lang="en-US" altLang="en-US" sz="3200" b="1" i="1" u="sng" dirty="0">
                <a:latin typeface="Garamond" pitchFamily="8" charset="0"/>
                <a:cs typeface="Arial" charset="0"/>
              </a:rPr>
              <a:t>ABOVE...</a:t>
            </a:r>
            <a:r>
              <a:rPr lang="en-US" altLang="en-US" sz="3200" b="1" i="1" dirty="0">
                <a:latin typeface="Garamond" pitchFamily="8" charset="0"/>
                <a:cs typeface="Arial" charset="0"/>
              </a:rPr>
              <a:t>  </a:t>
            </a:r>
            <a:r>
              <a:rPr lang="en-US" altLang="en-US" sz="3200" b="1" dirty="0">
                <a:solidFill>
                  <a:schemeClr val="tx1"/>
                </a:solidFill>
                <a:latin typeface="Garamond" pitchFamily="8" charset="0"/>
                <a:cs typeface="Arial" charset="0"/>
              </a:rPr>
              <a:t>(Original  $28,184 Care)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7D82-1B90-44C0-ADB8-3A9D5731A9A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5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1113154"/>
          </a:xfrm>
        </p:spPr>
        <p:txBody>
          <a:bodyPr/>
          <a:lstStyle/>
          <a:p>
            <a:pPr algn="ctr"/>
            <a:r>
              <a:rPr lang="en-US" sz="4800" dirty="0"/>
              <a:t>Back</a:t>
            </a:r>
            <a:r>
              <a:rPr lang="en-US" dirty="0"/>
              <a:t> to... </a:t>
            </a:r>
            <a:r>
              <a:rPr lang="en-US" sz="4800" dirty="0"/>
              <a:t>Jim  &amp;  John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839788" y="1478280"/>
          <a:ext cx="7675562" cy="4698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6796" y="2432149"/>
            <a:ext cx="229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SAME: </a:t>
            </a:r>
            <a:r>
              <a:rPr lang="en-US" b="1" dirty="0"/>
              <a:t>Procedure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2782" y="3195442"/>
            <a:ext cx="205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SAME:  </a:t>
            </a:r>
            <a:r>
              <a:rPr lang="en-US" b="1" dirty="0"/>
              <a:t>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87231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SAME:  </a:t>
            </a:r>
            <a:r>
              <a:rPr lang="en-US" b="1" dirty="0"/>
              <a:t>Length of Stay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4786" y="5278846"/>
            <a:ext cx="28035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dirty="0"/>
              <a:t>     SO  THEN...  </a:t>
            </a:r>
          </a:p>
          <a:p>
            <a:pPr marL="114300"/>
            <a:r>
              <a:rPr lang="en-US" sz="2800" b="1" dirty="0" err="1"/>
              <a:t>WHY</a:t>
            </a:r>
            <a:r>
              <a:rPr lang="en-US" dirty="0" err="1"/>
              <a:t>does</a:t>
            </a:r>
            <a:r>
              <a:rPr lang="en-US" dirty="0"/>
              <a:t> </a:t>
            </a:r>
            <a:r>
              <a:rPr lang="en-US" sz="2400" dirty="0"/>
              <a:t>John</a:t>
            </a:r>
            <a:r>
              <a:rPr lang="en-US" dirty="0"/>
              <a:t> </a:t>
            </a:r>
          </a:p>
          <a:p>
            <a:pPr marL="228600"/>
            <a:r>
              <a:rPr lang="en-US" dirty="0"/>
              <a:t>readmit and Jim   doesn’t </a:t>
            </a:r>
            <a:r>
              <a:rPr lang="en-US" b="1" dirty="0"/>
              <a:t>        		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5350" y="5202647"/>
            <a:ext cx="83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467104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SAME: </a:t>
            </a:r>
            <a:r>
              <a:rPr lang="en-US" b="1" dirty="0"/>
              <a:t>Discharge Type        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41448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DIFFERENT OUTCOME     </a:t>
            </a:r>
          </a:p>
        </p:txBody>
      </p:sp>
    </p:spTree>
    <p:extLst>
      <p:ext uri="{BB962C8B-B14F-4D97-AF65-F5344CB8AC3E}">
        <p14:creationId xmlns:p14="http://schemas.microsoft.com/office/powerpoint/2010/main" val="306150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0862"/>
            <a:ext cx="7675350" cy="4351338"/>
          </a:xfrm>
        </p:spPr>
        <p:txBody>
          <a:bodyPr/>
          <a:lstStyle/>
          <a:p>
            <a:r>
              <a:rPr lang="en-US" sz="2000" dirty="0"/>
              <a:t>July 2014 </a:t>
            </a:r>
            <a:r>
              <a:rPr lang="mr-IN" sz="2000" dirty="0"/>
              <a:t>–</a:t>
            </a:r>
            <a:r>
              <a:rPr lang="en-US" sz="2000" dirty="0"/>
              <a:t> June 2016 (2 years)</a:t>
            </a:r>
          </a:p>
          <a:p>
            <a:r>
              <a:rPr lang="en-US" sz="2000" dirty="0"/>
              <a:t>7192 hip and knee replacements</a:t>
            </a:r>
          </a:p>
          <a:p>
            <a:r>
              <a:rPr lang="en-US" sz="2000" dirty="0"/>
              <a:t>341 Readmissions</a:t>
            </a:r>
          </a:p>
          <a:p>
            <a:r>
              <a:rPr lang="en-US" sz="2000" dirty="0"/>
              <a:t>Variable</a:t>
            </a:r>
          </a:p>
          <a:p>
            <a:pPr lvl="1"/>
            <a:r>
              <a:rPr lang="en-US" sz="1800" dirty="0"/>
              <a:t>Age, Race, Ethnicity, Payment Type, Discharge Date, Length of Stay, Discharge Instructions, Hospital System, and MORE.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1890"/>
            <a:ext cx="9144000" cy="171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0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Expand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3640118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Boosted model</a:t>
            </a:r>
            <a:r>
              <a:rPr lang="en-US" i="1" dirty="0"/>
              <a:t> </a:t>
            </a:r>
            <a:r>
              <a:rPr lang="en-US" dirty="0"/>
              <a:t>ran to determine key variables in dataset </a:t>
            </a:r>
          </a:p>
          <a:p>
            <a:endParaRPr lang="en-US" dirty="0"/>
          </a:p>
          <a:p>
            <a:r>
              <a:rPr lang="en-US" b="1" i="1" dirty="0"/>
              <a:t>Expected importance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Length of Stay </a:t>
            </a:r>
          </a:p>
          <a:p>
            <a:pPr lvl="1"/>
            <a:r>
              <a:rPr lang="en-US" dirty="0"/>
              <a:t>Discharge Type</a:t>
            </a:r>
          </a:p>
          <a:p>
            <a:pPr lvl="1"/>
            <a:r>
              <a:rPr lang="en-US" dirty="0"/>
              <a:t>Age</a:t>
            </a:r>
          </a:p>
          <a:p>
            <a:pPr lvl="1"/>
            <a:endParaRPr lang="en-US" dirty="0"/>
          </a:p>
          <a:p>
            <a:r>
              <a:rPr lang="en-US" b="1" i="1" dirty="0"/>
              <a:t>Unexpected</a:t>
            </a:r>
          </a:p>
          <a:p>
            <a:pPr lvl="1"/>
            <a:r>
              <a:rPr lang="en-US" b="1" dirty="0"/>
              <a:t>Release Month</a:t>
            </a:r>
          </a:p>
          <a:p>
            <a:pPr lvl="1"/>
            <a:r>
              <a:rPr lang="en-US" b="1" dirty="0"/>
              <a:t>Release Day of Week</a:t>
            </a:r>
          </a:p>
          <a:p>
            <a:pPr lvl="1"/>
            <a:r>
              <a:rPr lang="en-US" b="1" dirty="0"/>
              <a:t>Payment Type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691991" y="1825625"/>
            <a:ext cx="3952875" cy="386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4"/>
  <p:tag name="MMPROD_UIDATA" val="&lt;database version=&quot;11.0&quot;&gt;&lt;object type=&quot;1&quot; unique_id=&quot;10001&quot;&gt;&lt;object type=&quot;2&quot; unique_id=&quot;47998&quot;&gt;&lt;object type=&quot;3&quot; unique_id=&quot;47999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48000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48001&quot;&gt;&lt;property id=&quot;20148&quot; value=&quot;5&quot;/&gt;&lt;property id=&quot;20300&quot; value=&quot;Slide 7&quot;/&gt;&lt;property id=&quot;20307&quot; value=&quot;267&quot;/&gt;&lt;/object&gt;&lt;object type=&quot;3&quot; unique_id=&quot;48032&quot;&gt;&lt;property id=&quot;20148&quot; value=&quot;5&quot;/&gt;&lt;property id=&quot;20300&quot; value=&quot;Slide 3&quot;/&gt;&lt;property id=&quot;20307&quot; value=&quot;270&quot;/&gt;&lt;/object&gt;&lt;object type=&quot;3&quot; unique_id=&quot;48033&quot;&gt;&lt;property id=&quot;20148&quot; value=&quot;5&quot;/&gt;&lt;property id=&quot;20300&quot; value=&quot;Slide 4&quot;/&gt;&lt;property id=&quot;20307&quot; value=&quot;271&quot;/&gt;&lt;/object&gt;&lt;object type=&quot;3&quot; unique_id=&quot;48034&quot;&gt;&lt;property id=&quot;20148&quot; value=&quot;5&quot;/&gt;&lt;property id=&quot;20300&quot; value=&quot;Slide 5&quot;/&gt;&lt;property id=&quot;20307&quot; value=&quot;272&quot;/&gt;&lt;/object&gt;&lt;object type=&quot;3&quot; unique_id=&quot;48035&quot;&gt;&lt;property id=&quot;20148&quot; value=&quot;5&quot;/&gt;&lt;property id=&quot;20300&quot; value=&quot;Slide 6&quot;/&gt;&lt;property id=&quot;20307&quot; value=&quot;273&quot;/&gt;&lt;/object&gt;&lt;/object&gt;&lt;object type=&quot;8&quot; unique_id=&quot;4800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17348</TotalTime>
  <Words>985</Words>
  <Application>Microsoft Macintosh PowerPoint</Application>
  <PresentationFormat>On-screen Show (4:3)</PresentationFormat>
  <Paragraphs>287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Garamond</vt:lpstr>
      <vt:lpstr>Mangal</vt:lpstr>
      <vt:lpstr>Wingdings</vt:lpstr>
      <vt:lpstr>1_Body Slides</vt:lpstr>
      <vt:lpstr>2_Body Slides</vt:lpstr>
      <vt:lpstr>Orthopedic Surgery (Hip, Knee)   Re-admission Predictor |  Dr. Robert Probe</vt:lpstr>
      <vt:lpstr>Final Project: Dr. Robert Probe</vt:lpstr>
      <vt:lpstr>Meet... Jim &amp; John</vt:lpstr>
      <vt:lpstr>WHY... focus on Joint Replacement ???</vt:lpstr>
      <vt:lpstr>Evolution of Medicare Payments</vt:lpstr>
      <vt:lpstr>Bundles: Reimbursement Future?</vt:lpstr>
      <vt:lpstr>Back to... Jim  &amp;  John</vt:lpstr>
      <vt:lpstr>The Data</vt:lpstr>
      <vt:lpstr>Expand the dataset</vt:lpstr>
      <vt:lpstr>Alteryx Model</vt:lpstr>
      <vt:lpstr>Test Batch Results</vt:lpstr>
      <vt:lpstr>Sensitivity, Specificity and Predictive Value</vt:lpstr>
      <vt:lpstr>Back to..... Jim &amp; John</vt:lpstr>
      <vt:lpstr>Histogram of Data Set</vt:lpstr>
      <vt:lpstr>2 Prong Medical Intervention: </vt:lpstr>
      <vt:lpstr>ECONOMICS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Methodist University</dc:title>
  <dc:subject/>
  <dc:creator>Administrator</dc:creator>
  <cp:keywords/>
  <dc:description/>
  <cp:lastModifiedBy>Microsoft Office User</cp:lastModifiedBy>
  <cp:revision>200</cp:revision>
  <dcterms:created xsi:type="dcterms:W3CDTF">2016-03-21T14:12:59Z</dcterms:created>
  <dcterms:modified xsi:type="dcterms:W3CDTF">2019-04-13T02:37:19Z</dcterms:modified>
  <cp:category/>
</cp:coreProperties>
</file>