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sldIdLst>
    <p:sldId id="256" r:id="rId3"/>
    <p:sldId id="259" r:id="rId4"/>
    <p:sldId id="260" r:id="rId5"/>
    <p:sldId id="257" r:id="rId6"/>
    <p:sldId id="52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6"/>
    <p:restoredTop sz="94626"/>
  </p:normalViewPr>
  <p:slideViewPr>
    <p:cSldViewPr snapToGrid="0" snapToObjects="1">
      <p:cViewPr varScale="1">
        <p:scale>
          <a:sx n="89" d="100"/>
          <a:sy n="89" d="100"/>
        </p:scale>
        <p:origin x="18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7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0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39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784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3793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864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511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683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31503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2286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06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408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37753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63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3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0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3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8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8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1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5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23589-D1FE-5045-809F-56B69D3AD8B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9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1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87B4D-A1CB-F641-A516-8221003EDA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 Live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1593B-17B3-C649-9CDB-0CBB1E007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5</a:t>
            </a:r>
          </a:p>
        </p:txBody>
      </p:sp>
    </p:spTree>
    <p:extLst>
      <p:ext uri="{BB962C8B-B14F-4D97-AF65-F5344CB8AC3E}">
        <p14:creationId xmlns:p14="http://schemas.microsoft.com/office/powerpoint/2010/main" val="97266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2A96-FA82-C145-AE2A-FBB5D079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CF3B8-3CFE-3E47-BB96-511EC9A84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3" y="1825625"/>
            <a:ext cx="84582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Be prepared to discuss the discussion topics that you responded to in the </a:t>
            </a:r>
            <a:r>
              <a:rPr lang="en-US" dirty="0" err="1"/>
              <a:t>asynch</a:t>
            </a:r>
            <a:r>
              <a:rPr lang="en-US" dirty="0"/>
              <a:t> material.  You</a:t>
            </a:r>
            <a:r>
              <a:rPr lang="en-US" b="1" dirty="0"/>
              <a:t> don’t </a:t>
            </a:r>
            <a:r>
              <a:rPr lang="en-US" dirty="0"/>
              <a:t>need to include any slides for this (but you can if you like).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Dicuss</a:t>
            </a:r>
            <a:r>
              <a:rPr lang="en-US" dirty="0"/>
              <a:t> any "opportunities and/or threats" data and data science represented in your field/experience?  </a:t>
            </a:r>
          </a:p>
          <a:p>
            <a:r>
              <a:rPr lang="en-US" dirty="0"/>
              <a:t>What software / languages do you / have you used at your company or in your career?  If this is a long list, just think about the most ones you have used most recently, or are the most familiar with.  </a:t>
            </a:r>
          </a:p>
          <a:p>
            <a:r>
              <a:rPr lang="en-US" dirty="0"/>
              <a:t>Have you ever encountered a business challenge like the ones described by Diana?  </a:t>
            </a:r>
          </a:p>
          <a:p>
            <a:pPr lvl="1"/>
            <a:r>
              <a:rPr lang="en-US" dirty="0"/>
              <a:t>If so, be prepared to describe your experience.  </a:t>
            </a:r>
          </a:p>
          <a:p>
            <a:pPr lvl="1"/>
            <a:r>
              <a:rPr lang="en-US" dirty="0"/>
              <a:t>If not, be prepared to discuss a business challenge (or academic challenge) that you do have experience with. 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00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ED68C-425B-0548-A1B8-D7EFBE9F1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597CE-08C4-1F48-A2F9-9BAC2F088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one or two slides, DELTTAA </a:t>
            </a:r>
            <a:r>
              <a:rPr lang="en-US" b="1" u="sng" dirty="0"/>
              <a:t>or</a:t>
            </a:r>
            <a:r>
              <a:rPr lang="en-US" dirty="0"/>
              <a:t> FACE </a:t>
            </a:r>
            <a:r>
              <a:rPr lang="en-US" b="1" u="sng" dirty="0"/>
              <a:t>or</a:t>
            </a:r>
            <a:r>
              <a:rPr lang="en-US" dirty="0"/>
              <a:t> PACHINKO Diana’s project given what you learned from the videos.  </a:t>
            </a:r>
          </a:p>
          <a:p>
            <a:r>
              <a:rPr lang="en-US" dirty="0"/>
              <a:t>This should fit on 2 slides or less.  It does not need to be super detailed or researched outside of the </a:t>
            </a:r>
            <a:r>
              <a:rPr lang="en-US" dirty="0" err="1"/>
              <a:t>asynch</a:t>
            </a:r>
            <a:r>
              <a:rPr lang="en-US" dirty="0"/>
              <a:t> material. </a:t>
            </a:r>
          </a:p>
        </p:txBody>
      </p:sp>
    </p:spTree>
    <p:extLst>
      <p:ext uri="{BB962C8B-B14F-4D97-AF65-F5344CB8AC3E}">
        <p14:creationId xmlns:p14="http://schemas.microsoft.com/office/powerpoint/2010/main" val="92763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986FA-97A6-114B-90E2-8EFC0FF5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D52AC-249F-134A-A342-E390AC40F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49" y="1485900"/>
            <a:ext cx="8543925" cy="51435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For Live Session</a:t>
            </a:r>
          </a:p>
          <a:p>
            <a:pPr marL="0" indent="0">
              <a:buNone/>
            </a:pPr>
            <a:r>
              <a:rPr lang="en-US" dirty="0"/>
              <a:t>There is an R package called nycflights13 that contains a record of all flights into and out of New York City in 2013.  These records are in the dataset </a:t>
            </a:r>
            <a:r>
              <a:rPr lang="en-US" b="1" i="1" dirty="0"/>
              <a:t>flights </a:t>
            </a:r>
            <a:r>
              <a:rPr lang="en-US" dirty="0"/>
              <a:t>that is included in the package.  the package includes 4 additional datasets that includes information about the weather, the airlines, the airports and planes themselves.  </a:t>
            </a:r>
          </a:p>
          <a:p>
            <a:pPr lvl="1"/>
            <a:r>
              <a:rPr lang="en-US" dirty="0"/>
              <a:t>Create a new data set in R or Python (or Tableau) that calculates On Time Performance (OTP) for Delta (DL), American (AA) and Southwest (WN) Airlines for each day.  Show the head of this data with a screen shot. </a:t>
            </a:r>
          </a:p>
          <a:p>
            <a:pPr lvl="1"/>
            <a:r>
              <a:rPr lang="en-US" dirty="0"/>
              <a:t>Bring in this data set (if it is not already in Tableau) into Tableau.  Bring in the airlines dataset as well.  No slide is needed here.</a:t>
            </a:r>
          </a:p>
          <a:p>
            <a:pPr lvl="1"/>
            <a:r>
              <a:rPr lang="en-US" dirty="0"/>
              <a:t>In DS 6306 (DDS) we discussed merging and joining datasets.  In Tableau, merge the data set you created with the </a:t>
            </a:r>
            <a:r>
              <a:rPr lang="en-US" b="1" i="1" dirty="0"/>
              <a:t>airlines</a:t>
            </a:r>
            <a:r>
              <a:rPr lang="en-US" dirty="0"/>
              <a:t> data frame to create one data set that includes the date (by day), the carrier, the </a:t>
            </a:r>
            <a:r>
              <a:rPr lang="en-US" dirty="0" err="1"/>
              <a:t>flightnumber</a:t>
            </a:r>
            <a:r>
              <a:rPr lang="en-US" dirty="0"/>
              <a:t>, the on time performance (</a:t>
            </a:r>
            <a:r>
              <a:rPr lang="en-US" dirty="0" err="1"/>
              <a:t>otp</a:t>
            </a:r>
            <a:r>
              <a:rPr lang="en-US" dirty="0"/>
              <a:t>) and the airline name.  Show the head of this dataset with a screen shot.</a:t>
            </a:r>
          </a:p>
          <a:p>
            <a:pPr lvl="1"/>
            <a:r>
              <a:rPr lang="en-US" dirty="0"/>
              <a:t>In Tableau, create a time series plot of OTP with a separate series for each airline.  To be clear, there should be three time series plots (color coded) on the same coordinate plane with OTP on the y axis and time (in days) on the x-axis.  Provide a screen shot of this plot and be prepared to share you Tableau workbook in class. </a:t>
            </a:r>
          </a:p>
          <a:p>
            <a:pPr lvl="1"/>
            <a:r>
              <a:rPr lang="en-US" dirty="0"/>
              <a:t>What inference / insights can you get derive from these plots?  (One Slide)</a:t>
            </a:r>
          </a:p>
          <a:p>
            <a:pPr lvl="1"/>
            <a:r>
              <a:rPr lang="en-US" dirty="0"/>
              <a:t>Use Tableau to forecast (and plot) the next week (7 days) of OTP. Hint: Check out the Analytics Tab.  Can you provide any additional insight? Provide a slide with a screen shot of this plot and include any additional insights.  Also, research and find out what type of forecast Tableau is providing here.   </a:t>
            </a:r>
          </a:p>
          <a:p>
            <a:pPr lvl="1"/>
            <a:r>
              <a:rPr lang="en-US" dirty="0"/>
              <a:t>FREE STYLE!  Use the data sets in the nycflights13 R package and Tableau to create a plot / analysis of something you find interesting!  What inference/ insight do you derive from this analysis?  (This should be on a separate “Sheet” in Tableau but in the same workbook. One or two slides should work here.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66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8455768"/>
      </p:ext>
    </p:extLst>
  </p:cSld>
  <p:clrMapOvr>
    <a:masterClrMapping/>
  </p:clrMapOvr>
</p:sld>
</file>

<file path=ppt/theme/theme1.xml><?xml version="1.0" encoding="utf-8"?>
<a:theme xmlns:a="http://schemas.openxmlformats.org/drawingml/2006/main" name="2U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U" id="{366B8B3C-2D30-EF4C-945A-9C2F0CDF465A}" vid="{BACFCB83-49E5-4846-9BF9-7818E6FE7F3D}"/>
    </a:ext>
  </a:extLst>
</a:theme>
</file>

<file path=ppt/theme/theme2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154</TotalTime>
  <Words>539</Words>
  <Application>Microsoft Macintosh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2U</vt:lpstr>
      <vt:lpstr>1_Body Slides</vt:lpstr>
      <vt:lpstr>For Live Session</vt:lpstr>
      <vt:lpstr>Activity 1</vt:lpstr>
      <vt:lpstr>Activity 2</vt:lpstr>
      <vt:lpstr>Activity 3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2019-09-21T05:14:31Z</dcterms:created>
  <dcterms:modified xsi:type="dcterms:W3CDTF">2019-09-21T07:49:01Z</dcterms:modified>
</cp:coreProperties>
</file>