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17"/>
  </p:normalViewPr>
  <p:slideViewPr>
    <p:cSldViewPr snapToGrid="0" snapToObjects="1">
      <p:cViewPr varScale="1">
        <p:scale>
          <a:sx n="94" d="100"/>
          <a:sy n="94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B396-A922-0949-8A79-C624E79F5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12 Time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11154-02D9-124E-B8FD-7BB23D398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Covariates</a:t>
            </a:r>
          </a:p>
        </p:txBody>
      </p:sp>
    </p:spTree>
    <p:extLst>
      <p:ext uri="{BB962C8B-B14F-4D97-AF65-F5344CB8AC3E}">
        <p14:creationId xmlns:p14="http://schemas.microsoft.com/office/powerpoint/2010/main" val="201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517D-F790-AA4A-9A47-2E1D1934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Review of Melanoma and Sunspot Concept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BE5B0-1C82-AD48-BAD3-FF4B47C9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788899"/>
            <a:ext cx="7848600" cy="267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409234-7062-1C46-85D5-D977FEBA7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14" y="4468599"/>
            <a:ext cx="4162835" cy="2284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7136D7-F6FF-8641-84C9-618222ABA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647" y="4474102"/>
            <a:ext cx="4110819" cy="22789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128B6E-07F6-A149-BFE5-F5CE396215C3}"/>
              </a:ext>
            </a:extLst>
          </p:cNvPr>
          <p:cNvSpPr/>
          <p:nvPr/>
        </p:nvSpPr>
        <p:spPr>
          <a:xfrm>
            <a:off x="1078173" y="4667534"/>
            <a:ext cx="423081" cy="423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AD0184-6AD8-784C-9D3E-D63567E45588}"/>
              </a:ext>
            </a:extLst>
          </p:cNvPr>
          <p:cNvSpPr/>
          <p:nvPr/>
        </p:nvSpPr>
        <p:spPr>
          <a:xfrm>
            <a:off x="5448415" y="4667534"/>
            <a:ext cx="423081" cy="423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2E034F-D3CB-ED40-850A-D3D14923077A}"/>
              </a:ext>
            </a:extLst>
          </p:cNvPr>
          <p:cNvSpPr/>
          <p:nvPr/>
        </p:nvSpPr>
        <p:spPr>
          <a:xfrm>
            <a:off x="1422326" y="5739968"/>
            <a:ext cx="734020" cy="155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411C96-7D22-5847-B095-47AFEF2E4446}"/>
              </a:ext>
            </a:extLst>
          </p:cNvPr>
          <p:cNvSpPr/>
          <p:nvPr/>
        </p:nvSpPr>
        <p:spPr>
          <a:xfrm>
            <a:off x="5748800" y="5739968"/>
            <a:ext cx="734020" cy="155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7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517D-F790-AA4A-9A47-2E1D1934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Review of Melanoma and Sunspot Concept Check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8A9154-0B8F-CC4E-B518-EF907393A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845485"/>
            <a:ext cx="7823200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BB352C-0F9F-8D40-898F-85C90067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47" y="3591949"/>
            <a:ext cx="3788202" cy="888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8DE09F-82EB-5348-9BEE-F20CECA49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17" y="4460644"/>
            <a:ext cx="4815289" cy="2315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485BF-D523-F24B-9E15-E78EBF536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012" y="3591949"/>
            <a:ext cx="3933304" cy="62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517D-F790-AA4A-9A47-2E1D1934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Review of Melanoma and Sunspot Concept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70931-1590-BC45-A2A8-AE7930F82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1828800"/>
            <a:ext cx="78359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C53364-6818-F447-9144-FACCCED69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3338511"/>
            <a:ext cx="4851400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6BAFB8-0376-A744-8943-8E45A9697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158" y="4010022"/>
            <a:ext cx="6375684" cy="25284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794150-666D-1A47-A1D1-F06E96704994}"/>
              </a:ext>
            </a:extLst>
          </p:cNvPr>
          <p:cNvSpPr/>
          <p:nvPr/>
        </p:nvSpPr>
        <p:spPr>
          <a:xfrm>
            <a:off x="1384158" y="5090615"/>
            <a:ext cx="3952117" cy="183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5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517D-F790-AA4A-9A47-2E1D1934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Review of Melanoma and Sunspot Concept Check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6BFA59-3C4C-2C41-9166-F522B915F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2070005"/>
            <a:ext cx="7759700" cy="143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FC6CA1-7792-394F-940C-FFEF8B2AF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3884421"/>
            <a:ext cx="4838700" cy="77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CD63C9-7B17-A04D-B2E2-365122C13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0" y="5284271"/>
            <a:ext cx="4868088" cy="77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5CDE-7654-E744-9307-463E9615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Out 1: LA Pollution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3A95E5-57CD-514A-B8F1-48EF589DA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27" y="1526915"/>
            <a:ext cx="7341145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0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FB88-C5C9-FF41-8350-8448EFD9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Out 2: Sales Data and 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4F787-3054-5144-996D-459F3D219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676400"/>
            <a:ext cx="7950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08618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4692</TotalTime>
  <Words>49</Words>
  <Application>Microsoft Macintosh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2U</vt:lpstr>
      <vt:lpstr>Unit 12 Time Series</vt:lpstr>
      <vt:lpstr>Review of Melanoma and Sunspot Concept Check</vt:lpstr>
      <vt:lpstr>Review of Melanoma and Sunspot Concept Check</vt:lpstr>
      <vt:lpstr>Review of Melanoma and Sunspot Concept Check</vt:lpstr>
      <vt:lpstr>Review of Melanoma and Sunspot Concept Check</vt:lpstr>
      <vt:lpstr>Break Out 1: LA Pollution Data</vt:lpstr>
      <vt:lpstr>Break Out 2: Sales Data and ASE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11 Time Series</dc:title>
  <dc:creator>Microsoft Office User</dc:creator>
  <cp:lastModifiedBy>Microsoft Office User</cp:lastModifiedBy>
  <cp:revision>12</cp:revision>
  <dcterms:created xsi:type="dcterms:W3CDTF">2019-07-20T17:17:26Z</dcterms:created>
  <dcterms:modified xsi:type="dcterms:W3CDTF">2019-07-23T23:29:51Z</dcterms:modified>
</cp:coreProperties>
</file>