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291" r:id="rId3"/>
    <p:sldId id="414" r:id="rId4"/>
    <p:sldId id="415" r:id="rId5"/>
    <p:sldId id="416" r:id="rId6"/>
    <p:sldId id="417" r:id="rId7"/>
    <p:sldId id="403" r:id="rId8"/>
    <p:sldId id="418" r:id="rId9"/>
    <p:sldId id="420" r:id="rId10"/>
    <p:sldId id="506" r:id="rId11"/>
    <p:sldId id="421" r:id="rId12"/>
    <p:sldId id="334" r:id="rId13"/>
    <p:sldId id="336" r:id="rId14"/>
    <p:sldId id="413"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6/4/21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2:</a:t>
            </a:r>
            <a:br>
              <a:rPr lang="en-US" dirty="0"/>
            </a:br>
            <a:r>
              <a:rPr lang="en-US" dirty="0"/>
              <a:t>Height Example</a:t>
            </a:r>
            <a:br>
              <a:rPr lang="en-US" dirty="0"/>
            </a:br>
            <a:r>
              <a:rPr lang="en-US" dirty="0"/>
              <a:t>Multiple Comparison</a:t>
            </a:r>
          </a:p>
        </p:txBody>
      </p:sp>
    </p:spTree>
    <p:extLst>
      <p:ext uri="{BB962C8B-B14F-4D97-AF65-F5344CB8AC3E}">
        <p14:creationId xmlns:p14="http://schemas.microsoft.com/office/powerpoint/2010/main" val="251833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Multiple Comparisons: Break Out</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p:txBody>
          <a:bodyPr/>
          <a:lstStyle/>
          <a:p>
            <a:pPr marL="0" indent="0">
              <a:buNone/>
            </a:pPr>
            <a:r>
              <a:rPr lang="en-US"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b="1" dirty="0"/>
              <a:t>This time, let’s run every pairwise t-test and perform the appropriate multiple comparison adjustment and see if these results agree with the extra sum of squares test!   </a:t>
            </a:r>
          </a:p>
        </p:txBody>
      </p:sp>
    </p:spTree>
    <p:extLst>
      <p:ext uri="{BB962C8B-B14F-4D97-AF65-F5344CB8AC3E}">
        <p14:creationId xmlns:p14="http://schemas.microsoft.com/office/powerpoint/2010/main" val="87254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4: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7!</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Quick Quiz Questions</a:t>
            </a:r>
          </a:p>
        </p:txBody>
      </p:sp>
    </p:spTree>
    <p:extLst>
      <p:ext uri="{BB962C8B-B14F-4D97-AF65-F5344CB8AC3E}">
        <p14:creationId xmlns:p14="http://schemas.microsoft.com/office/powerpoint/2010/main" val="34499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1828800" y="1568450"/>
            <a:ext cx="8534400" cy="3721100"/>
          </a:xfrm>
          <a:prstGeom prst="rect">
            <a:avLst/>
          </a:prstGeom>
        </p:spPr>
      </p:pic>
    </p:spTree>
    <p:extLst>
      <p:ext uri="{BB962C8B-B14F-4D97-AF65-F5344CB8AC3E}">
        <p14:creationId xmlns:p14="http://schemas.microsoft.com/office/powerpoint/2010/main" val="40230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2733593" y="1690690"/>
            <a:ext cx="6724814" cy="4077813"/>
          </a:xfrm>
          <a:prstGeom prst="rect">
            <a:avLst/>
          </a:prstGeom>
        </p:spPr>
      </p:pic>
    </p:spTree>
    <p:extLst>
      <p:ext uri="{BB962C8B-B14F-4D97-AF65-F5344CB8AC3E}">
        <p14:creationId xmlns:p14="http://schemas.microsoft.com/office/powerpoint/2010/main" val="236399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1797050" y="1631950"/>
            <a:ext cx="8597900" cy="3594100"/>
          </a:xfrm>
          <a:prstGeom prst="rect">
            <a:avLst/>
          </a:prstGeom>
        </p:spPr>
      </p:pic>
    </p:spTree>
    <p:extLst>
      <p:ext uri="{BB962C8B-B14F-4D97-AF65-F5344CB8AC3E}">
        <p14:creationId xmlns:p14="http://schemas.microsoft.com/office/powerpoint/2010/main" val="101931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1790700" y="1826097"/>
            <a:ext cx="8610600" cy="3556000"/>
          </a:xfrm>
          <a:prstGeom prst="rect">
            <a:avLst/>
          </a:prstGeom>
        </p:spPr>
      </p:pic>
    </p:spTree>
    <p:extLst>
      <p:ext uri="{BB962C8B-B14F-4D97-AF65-F5344CB8AC3E}">
        <p14:creationId xmlns:p14="http://schemas.microsoft.com/office/powerpoint/2010/main" val="16624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a:xfrm>
            <a:off x="609600" y="2743200"/>
            <a:ext cx="10972800" cy="1143000"/>
          </a:xfrm>
        </p:spPr>
        <p:txBody>
          <a:bodyPr/>
          <a:lstStyle/>
          <a:p>
            <a:r>
              <a:rPr lang="en-US" dirty="0"/>
              <a:t>End Quick Quiz Questions</a:t>
            </a:r>
          </a:p>
        </p:txBody>
      </p:sp>
    </p:spTree>
    <p:extLst>
      <p:ext uri="{BB962C8B-B14F-4D97-AF65-F5344CB8AC3E}">
        <p14:creationId xmlns:p14="http://schemas.microsoft.com/office/powerpoint/2010/main" val="8549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1:</a:t>
            </a:r>
            <a:br>
              <a:rPr lang="en-US" dirty="0"/>
            </a:br>
            <a:r>
              <a:rPr lang="en-US" dirty="0"/>
              <a:t>Height Example</a:t>
            </a:r>
            <a:br>
              <a:rPr lang="en-US" dirty="0"/>
            </a:br>
            <a:r>
              <a:rPr lang="en-US" dirty="0"/>
              <a:t>Contrast</a:t>
            </a:r>
          </a:p>
        </p:txBody>
      </p:sp>
    </p:spTree>
    <p:extLst>
      <p:ext uri="{BB962C8B-B14F-4D97-AF65-F5344CB8AC3E}">
        <p14:creationId xmlns:p14="http://schemas.microsoft.com/office/powerpoint/2010/main" val="163518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a:xfrm>
            <a:off x="152400" y="1524000"/>
            <a:ext cx="11887200" cy="4525963"/>
          </a:xfrm>
        </p:spPr>
        <p:txBody>
          <a:bodyPr/>
          <a:lstStyle/>
          <a:p>
            <a:pPr marL="0" indent="0">
              <a:buNone/>
            </a:pPr>
            <a:r>
              <a:rPr lang="en-US" sz="2800"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sz="2800" b="1" dirty="0"/>
              <a:t>Another method to test for this difference is with a contrast.  Create a contrast to test to see if there is evidence that that mean height of basketball players is significantly different than the average of the mean heights of the other 4 sports. </a:t>
            </a:r>
          </a:p>
          <a:p>
            <a:pPr marL="0" indent="0">
              <a:buNone/>
            </a:pPr>
            <a:r>
              <a:rPr lang="en-US" sz="2800" b="1" dirty="0"/>
              <a:t>Your response should be neat, organized and thorough.  Please include the code you used to generate your results as well as a conclusion statement that is written in the </a:t>
            </a:r>
          </a:p>
        </p:txBody>
      </p:sp>
    </p:spTree>
    <p:extLst>
      <p:ext uri="{BB962C8B-B14F-4D97-AF65-F5344CB8AC3E}">
        <p14:creationId xmlns:p14="http://schemas.microsoft.com/office/powerpoint/2010/main" val="2784352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21568</TotalTime>
  <Words>583</Words>
  <Application>Microsoft Macintosh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1_Body Slides</vt:lpstr>
      <vt:lpstr>For Live Session Assignment (FLS) </vt:lpstr>
      <vt:lpstr>Quick Quiz Questions</vt:lpstr>
      <vt:lpstr>Question 1</vt:lpstr>
      <vt:lpstr>Question 2</vt:lpstr>
      <vt:lpstr>Question 3</vt:lpstr>
      <vt:lpstr>Question 4</vt:lpstr>
      <vt:lpstr>End Quick Quiz Questions</vt:lpstr>
      <vt:lpstr>Question 1: Height Example Contrast</vt:lpstr>
      <vt:lpstr>Contrasts</vt:lpstr>
      <vt:lpstr>Question 2: Height Example Multiple Comparison</vt:lpstr>
      <vt:lpstr>Multiple Comparisons: Break Out</vt:lpstr>
      <vt:lpstr>Question 3: Takeaways!</vt:lpstr>
      <vt:lpstr>Question 4: Questions!</vt:lpstr>
      <vt:lpstr>End For Live Session Assignment Unit 7!</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288</cp:revision>
  <cp:lastPrinted>2020-09-21T07:53:02Z</cp:lastPrinted>
  <dcterms:created xsi:type="dcterms:W3CDTF">2016-03-21T14:12:59Z</dcterms:created>
  <dcterms:modified xsi:type="dcterms:W3CDTF">2021-06-05T23:04:46Z</dcterms:modified>
  <cp:category/>
</cp:coreProperties>
</file>