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5"/>
  </p:notesMasterIdLst>
  <p:sldIdLst>
    <p:sldId id="270" r:id="rId2"/>
    <p:sldId id="259" r:id="rId3"/>
    <p:sldId id="258" r:id="rId4"/>
    <p:sldId id="442" r:id="rId5"/>
    <p:sldId id="443" r:id="rId6"/>
    <p:sldId id="329" r:id="rId7"/>
    <p:sldId id="260" r:id="rId8"/>
    <p:sldId id="444" r:id="rId9"/>
    <p:sldId id="445" r:id="rId10"/>
    <p:sldId id="446" r:id="rId11"/>
    <p:sldId id="334" r:id="rId12"/>
    <p:sldId id="336" r:id="rId13"/>
    <p:sldId id="413" r:id="rId14"/>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53" autoAdjust="0"/>
    <p:restoredTop sz="88479" autoAdjust="0"/>
  </p:normalViewPr>
  <p:slideViewPr>
    <p:cSldViewPr>
      <p:cViewPr varScale="1">
        <p:scale>
          <a:sx n="101" d="100"/>
          <a:sy n="101" d="100"/>
        </p:scale>
        <p:origin x="720"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4/6/23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14</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6C6-D775-7645-B44D-FE92585B2481}"/>
              </a:ext>
            </a:extLst>
          </p:cNvPr>
          <p:cNvSpPr>
            <a:spLocks noGrp="1"/>
          </p:cNvSpPr>
          <p:nvPr>
            <p:ph type="title"/>
          </p:nvPr>
        </p:nvSpPr>
        <p:spPr>
          <a:xfrm>
            <a:off x="609600" y="2514600"/>
            <a:ext cx="10972800" cy="1143000"/>
          </a:xfrm>
        </p:spPr>
        <p:txBody>
          <a:bodyPr/>
          <a:lstStyle/>
          <a:p>
            <a:r>
              <a:rPr lang="en-US" dirty="0"/>
              <a:t>End Question 1</a:t>
            </a:r>
          </a:p>
        </p:txBody>
      </p:sp>
    </p:spTree>
    <p:extLst>
      <p:ext uri="{BB962C8B-B14F-4D97-AF65-F5344CB8AC3E}">
        <p14:creationId xmlns:p14="http://schemas.microsoft.com/office/powerpoint/2010/main" val="2852979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a:t>
            </a:r>
            <a:r>
              <a:rPr lang="en-US"/>
              <a:t>Unit 14!</a:t>
            </a:r>
            <a:endParaRPr lang="en-US" dirty="0"/>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13</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CD190C76-D345-FC43-8101-5C336B841C70}"/>
              </a:ext>
            </a:extLst>
          </p:cNvPr>
          <p:cNvPicPr>
            <a:picLocks noChangeAspect="1"/>
          </p:cNvPicPr>
          <p:nvPr/>
        </p:nvPicPr>
        <p:blipFill>
          <a:blip r:embed="rId2"/>
          <a:stretch>
            <a:fillRect/>
          </a:stretch>
        </p:blipFill>
        <p:spPr>
          <a:xfrm>
            <a:off x="2095500" y="2089150"/>
            <a:ext cx="8001000" cy="2679700"/>
          </a:xfrm>
          <a:prstGeom prst="rect">
            <a:avLst/>
          </a:prstGeom>
        </p:spPr>
      </p:pic>
    </p:spTree>
    <p:extLst>
      <p:ext uri="{BB962C8B-B14F-4D97-AF65-F5344CB8AC3E}">
        <p14:creationId xmlns:p14="http://schemas.microsoft.com/office/powerpoint/2010/main" val="1249363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E5F2E7E0-9F7A-9D4A-8630-2C00284D8CC0}"/>
              </a:ext>
            </a:extLst>
          </p:cNvPr>
          <p:cNvPicPr>
            <a:picLocks noChangeAspect="1"/>
          </p:cNvPicPr>
          <p:nvPr/>
        </p:nvPicPr>
        <p:blipFill>
          <a:blip r:embed="rId2"/>
          <a:stretch>
            <a:fillRect/>
          </a:stretch>
        </p:blipFill>
        <p:spPr>
          <a:xfrm>
            <a:off x="1854200" y="2114550"/>
            <a:ext cx="8483600" cy="2628900"/>
          </a:xfrm>
          <a:prstGeom prst="rect">
            <a:avLst/>
          </a:prstGeom>
        </p:spPr>
      </p:pic>
    </p:spTree>
    <p:extLst>
      <p:ext uri="{BB962C8B-B14F-4D97-AF65-F5344CB8AC3E}">
        <p14:creationId xmlns:p14="http://schemas.microsoft.com/office/powerpoint/2010/main" val="334668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240FF9B6-CEE3-3640-9D36-B84D63077F5D}"/>
              </a:ext>
            </a:extLst>
          </p:cNvPr>
          <p:cNvPicPr>
            <a:picLocks noChangeAspect="1"/>
          </p:cNvPicPr>
          <p:nvPr/>
        </p:nvPicPr>
        <p:blipFill>
          <a:blip r:embed="rId2"/>
          <a:stretch>
            <a:fillRect/>
          </a:stretch>
        </p:blipFill>
        <p:spPr>
          <a:xfrm>
            <a:off x="1816100" y="1752600"/>
            <a:ext cx="8559800" cy="4064000"/>
          </a:xfrm>
          <a:prstGeom prst="rect">
            <a:avLst/>
          </a:prstGeom>
        </p:spPr>
      </p:pic>
    </p:spTree>
    <p:extLst>
      <p:ext uri="{BB962C8B-B14F-4D97-AF65-F5344CB8AC3E}">
        <p14:creationId xmlns:p14="http://schemas.microsoft.com/office/powerpoint/2010/main" val="110982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8959-814C-5A44-AE91-ADBCF8C4C838}"/>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5858CA2E-6411-DA4A-A1F2-EC2D4525EBE5}"/>
              </a:ext>
            </a:extLst>
          </p:cNvPr>
          <p:cNvPicPr>
            <a:picLocks noChangeAspect="1"/>
          </p:cNvPicPr>
          <p:nvPr/>
        </p:nvPicPr>
        <p:blipFill>
          <a:blip r:embed="rId2"/>
          <a:stretch>
            <a:fillRect/>
          </a:stretch>
        </p:blipFill>
        <p:spPr>
          <a:xfrm>
            <a:off x="1879600" y="1752600"/>
            <a:ext cx="8432800" cy="4305300"/>
          </a:xfrm>
          <a:prstGeom prst="rect">
            <a:avLst/>
          </a:prstGeom>
        </p:spPr>
      </p:pic>
    </p:spTree>
    <p:extLst>
      <p:ext uri="{BB962C8B-B14F-4D97-AF65-F5344CB8AC3E}">
        <p14:creationId xmlns:p14="http://schemas.microsoft.com/office/powerpoint/2010/main" val="12368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C6C6-D775-7645-B44D-FE92585B2481}"/>
              </a:ext>
            </a:extLst>
          </p:cNvPr>
          <p:cNvSpPr>
            <a:spLocks noGrp="1"/>
          </p:cNvSpPr>
          <p:nvPr>
            <p:ph type="title"/>
          </p:nvPr>
        </p:nvSpPr>
        <p:spPr>
          <a:xfrm>
            <a:off x="609600" y="2514600"/>
            <a:ext cx="10972800" cy="1143000"/>
          </a:xfrm>
        </p:spPr>
        <p:txBody>
          <a:bodyPr/>
          <a:lstStyle/>
          <a:p>
            <a:r>
              <a:rPr lang="en-US" dirty="0"/>
              <a:t>Question 1</a:t>
            </a:r>
          </a:p>
        </p:txBody>
      </p:sp>
    </p:spTree>
    <p:extLst>
      <p:ext uri="{BB962C8B-B14F-4D97-AF65-F5344CB8AC3E}">
        <p14:creationId xmlns:p14="http://schemas.microsoft.com/office/powerpoint/2010/main" val="265090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4C9B-F140-7B40-A1E4-5EA1B4F5FC17}"/>
              </a:ext>
            </a:extLst>
          </p:cNvPr>
          <p:cNvSpPr>
            <a:spLocks noGrp="1"/>
          </p:cNvSpPr>
          <p:nvPr>
            <p:ph type="title"/>
          </p:nvPr>
        </p:nvSpPr>
        <p:spPr>
          <a:xfrm>
            <a:off x="0" y="2438400"/>
            <a:ext cx="12192000" cy="1143000"/>
          </a:xfrm>
        </p:spPr>
        <p:txBody>
          <a:bodyPr/>
          <a:lstStyle/>
          <a:p>
            <a:r>
              <a:rPr lang="en-US" dirty="0"/>
              <a:t>Simply Answer the Question that Dr. McGee posed at the end of the Cross Validation video!</a:t>
            </a:r>
            <a:br>
              <a:rPr lang="en-US" dirty="0"/>
            </a:br>
            <a:r>
              <a:rPr lang="en-US" dirty="0"/>
              <a:t>You do </a:t>
            </a:r>
            <a:r>
              <a:rPr lang="en-US" b="1" u="sng" dirty="0"/>
              <a:t>not</a:t>
            </a:r>
            <a:r>
              <a:rPr lang="en-US" dirty="0"/>
              <a:t> need a 3-5 page report… just 3 to 5 slides to make your case.  </a:t>
            </a:r>
          </a:p>
        </p:txBody>
      </p:sp>
    </p:spTree>
    <p:extLst>
      <p:ext uri="{BB962C8B-B14F-4D97-AF65-F5344CB8AC3E}">
        <p14:creationId xmlns:p14="http://schemas.microsoft.com/office/powerpoint/2010/main" val="26566489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28520</TotalTime>
  <Words>389</Words>
  <Application>Microsoft Macintosh PowerPoint</Application>
  <PresentationFormat>Widescreen</PresentationFormat>
  <Paragraphs>21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1_Body Slides</vt:lpstr>
      <vt:lpstr>For Live Session Assignment (FLS) </vt:lpstr>
      <vt:lpstr>Quick Quiz Questions</vt:lpstr>
      <vt:lpstr>Quick Quiz Questions</vt:lpstr>
      <vt:lpstr>Quick Quiz Questions</vt:lpstr>
      <vt:lpstr>Quick Quiz Questions</vt:lpstr>
      <vt:lpstr>Quick Quiz Questions</vt:lpstr>
      <vt:lpstr>End Quick Quiz Questions</vt:lpstr>
      <vt:lpstr>Question 1</vt:lpstr>
      <vt:lpstr>Simply Answer the Question that Dr. McGee posed at the end of the Cross Validation video! You do not need a 3-5 page report… just 3 to 5 slides to make your case.  </vt:lpstr>
      <vt:lpstr>End Question 1</vt:lpstr>
      <vt:lpstr>Question 2: Takeaways!</vt:lpstr>
      <vt:lpstr>Question 3: Questions!</vt:lpstr>
      <vt:lpstr>End For Live Session Assignment Unit 14!</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333</cp:revision>
  <cp:lastPrinted>2020-09-21T07:53:02Z</cp:lastPrinted>
  <dcterms:created xsi:type="dcterms:W3CDTF">2016-03-21T14:12:59Z</dcterms:created>
  <dcterms:modified xsi:type="dcterms:W3CDTF">2023-04-06T16:53:16Z</dcterms:modified>
  <cp:category/>
</cp:coreProperties>
</file>