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5"/>
  </p:notesMasterIdLst>
  <p:sldIdLst>
    <p:sldId id="270" r:id="rId2"/>
    <p:sldId id="259" r:id="rId3"/>
    <p:sldId id="258" r:id="rId4"/>
    <p:sldId id="442" r:id="rId5"/>
    <p:sldId id="443" r:id="rId6"/>
    <p:sldId id="329" r:id="rId7"/>
    <p:sldId id="260" r:id="rId8"/>
    <p:sldId id="444" r:id="rId9"/>
    <p:sldId id="445" r:id="rId10"/>
    <p:sldId id="446" r:id="rId11"/>
    <p:sldId id="334" r:id="rId12"/>
    <p:sldId id="336" r:id="rId13"/>
    <p:sldId id="413" r:id="rId14"/>
  </p:sldIdLst>
  <p:sldSz cx="12192000"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M User" initials="LM" lastIdx="1" clrIdx="0">
    <p:extLst>
      <p:ext uri="{19B8F6BF-5375-455C-9EA6-DF929625EA0E}">
        <p15:presenceInfo xmlns:p15="http://schemas.microsoft.com/office/powerpoint/2012/main" userId="LM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CA1"/>
    <a:srgbClr val="6C6C6C"/>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39" autoAdjust="0"/>
    <p:restoredTop sz="88482" autoAdjust="0"/>
  </p:normalViewPr>
  <p:slideViewPr>
    <p:cSldViewPr>
      <p:cViewPr varScale="1">
        <p:scale>
          <a:sx n="115" d="100"/>
          <a:sy n="115" d="100"/>
        </p:scale>
        <p:origin x="704" y="20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4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7/27/21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nchor="b" anchorCtr="0"/>
          <a:lstStyle>
            <a:lvl1pPr algn="l">
              <a:defRPr/>
            </a:lvl1pPr>
          </a:lstStyle>
          <a:p>
            <a:r>
              <a:rPr lang="en-US" dirty="0"/>
              <a:t>Click To Edit Title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pic>
        <p:nvPicPr>
          <p:cNvPr id="11" name="Picture 10" descr="C:\Users\njones\Dropbox (2U)\Work\Designing Slides\SMU\Design Brief\logo\logo_datasci_SMU.png">
            <a:extLst>
              <a:ext uri="{FF2B5EF4-FFF2-40B4-BE49-F238E27FC236}">
                <a16:creationId xmlns:a16="http://schemas.microsoft.com/office/drawing/2014/main" id="{6C9BC461-74A3-3B43-A311-BC67E0EEF88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386563"/>
            <a:ext cx="2348007" cy="207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13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23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3"/>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44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440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9"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22644"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07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56183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566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41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4" name="Picture 3" descr="C:\Users\njones\Dropbox (2U)\Work\Designing Slides\SMU\Design Brief\logo\logo_datasci_SMU.png">
            <a:extLst>
              <a:ext uri="{FF2B5EF4-FFF2-40B4-BE49-F238E27FC236}">
                <a16:creationId xmlns:a16="http://schemas.microsoft.com/office/drawing/2014/main" id="{A756B8E1-2372-7141-AD48-1954EB22C3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09800" y="2778677"/>
            <a:ext cx="7772399" cy="68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7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Tree>
    <p:extLst>
      <p:ext uri="{BB962C8B-B14F-4D97-AF65-F5344CB8AC3E}">
        <p14:creationId xmlns:p14="http://schemas.microsoft.com/office/powerpoint/2010/main" val="12232984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6"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4CB0-3087-9D43-85D3-6DA36180D5A4}"/>
              </a:ext>
            </a:extLst>
          </p:cNvPr>
          <p:cNvSpPr>
            <a:spLocks noGrp="1"/>
          </p:cNvSpPr>
          <p:nvPr>
            <p:ph type="ctrTitle"/>
          </p:nvPr>
        </p:nvSpPr>
        <p:spPr/>
        <p:txBody>
          <a:bodyPr/>
          <a:lstStyle/>
          <a:p>
            <a:r>
              <a:rPr lang="en-US" dirty="0"/>
              <a:t>For Live Session Assignment</a:t>
            </a:r>
            <a:r>
              <a:rPr lang="en-US" dirty="0">
                <a:sym typeface="Wingdings" pitchFamily="2" charset="2"/>
              </a:rPr>
              <a:t> (FLS)</a:t>
            </a:r>
            <a:r>
              <a:rPr lang="en-US" dirty="0"/>
              <a:t> </a:t>
            </a:r>
          </a:p>
        </p:txBody>
      </p:sp>
      <p:sp>
        <p:nvSpPr>
          <p:cNvPr id="5" name="Subtitle 4"/>
          <p:cNvSpPr>
            <a:spLocks noGrp="1"/>
          </p:cNvSpPr>
          <p:nvPr>
            <p:ph type="subTitle" idx="1"/>
          </p:nvPr>
        </p:nvSpPr>
        <p:spPr/>
        <p:txBody>
          <a:bodyPr/>
          <a:lstStyle/>
          <a:p>
            <a:r>
              <a:rPr lang="en-US" dirty="0"/>
              <a:t>Unit 14</a:t>
            </a:r>
          </a:p>
        </p:txBody>
      </p:sp>
    </p:spTree>
    <p:extLst>
      <p:ext uri="{BB962C8B-B14F-4D97-AF65-F5344CB8AC3E}">
        <p14:creationId xmlns:p14="http://schemas.microsoft.com/office/powerpoint/2010/main" val="274251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4C6C6-D775-7645-B44D-FE92585B2481}"/>
              </a:ext>
            </a:extLst>
          </p:cNvPr>
          <p:cNvSpPr>
            <a:spLocks noGrp="1"/>
          </p:cNvSpPr>
          <p:nvPr>
            <p:ph type="title"/>
          </p:nvPr>
        </p:nvSpPr>
        <p:spPr>
          <a:xfrm>
            <a:off x="609600" y="2514600"/>
            <a:ext cx="10972800" cy="1143000"/>
          </a:xfrm>
        </p:spPr>
        <p:txBody>
          <a:bodyPr/>
          <a:lstStyle/>
          <a:p>
            <a:r>
              <a:rPr lang="en-US" dirty="0"/>
              <a:t>End Question 1</a:t>
            </a:r>
          </a:p>
        </p:txBody>
      </p:sp>
    </p:spTree>
    <p:extLst>
      <p:ext uri="{BB962C8B-B14F-4D97-AF65-F5344CB8AC3E}">
        <p14:creationId xmlns:p14="http://schemas.microsoft.com/office/powerpoint/2010/main" val="2852979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2: Takeaways!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533400" y="1825625"/>
            <a:ext cx="9657945" cy="4351338"/>
          </a:xfrm>
        </p:spPr>
        <p:txBody>
          <a:bodyPr>
            <a:normAutofit fontScale="92500" lnSpcReduction="10000"/>
          </a:bodyPr>
          <a:lstStyle/>
          <a:p>
            <a:pPr marL="0" indent="0">
              <a:buNone/>
            </a:pPr>
            <a:r>
              <a:rPr lang="en-US" dirty="0"/>
              <a:t>Please provide at least 4 takeaways from this section and any questions that you may have.  These questions will help design the live session for this unit.</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2751418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3: Questions!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609600" y="1905000"/>
            <a:ext cx="10820400" cy="4351338"/>
          </a:xfrm>
        </p:spPr>
        <p:txBody>
          <a:bodyPr>
            <a:normAutofit/>
          </a:bodyPr>
          <a:lstStyle/>
          <a:p>
            <a:pPr marL="0" indent="0">
              <a:buNone/>
            </a:pPr>
            <a:r>
              <a:rPr lang="en-US" dirty="0"/>
              <a:t>Please provide any question or topics of discussion that came up in this Unit!  These will help help us optimize our live session for maximum learning and takeaways!  </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1960039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C948-A4A3-5946-B047-076635D43652}"/>
              </a:ext>
            </a:extLst>
          </p:cNvPr>
          <p:cNvSpPr>
            <a:spLocks noGrp="1"/>
          </p:cNvSpPr>
          <p:nvPr>
            <p:ph type="title"/>
          </p:nvPr>
        </p:nvSpPr>
        <p:spPr>
          <a:xfrm>
            <a:off x="1695450" y="2819400"/>
            <a:ext cx="8801100" cy="1450757"/>
          </a:xfrm>
        </p:spPr>
        <p:txBody>
          <a:bodyPr/>
          <a:lstStyle/>
          <a:p>
            <a:pPr algn="ctr"/>
            <a:r>
              <a:rPr lang="en-US" dirty="0"/>
              <a:t>End For Live Session Assignment </a:t>
            </a:r>
            <a:r>
              <a:rPr lang="en-US"/>
              <a:t>Unit 14!</a:t>
            </a:r>
            <a:endParaRPr lang="en-US" dirty="0"/>
          </a:p>
        </p:txBody>
      </p:sp>
      <p:sp>
        <p:nvSpPr>
          <p:cNvPr id="4" name="Slide Number Placeholder 3">
            <a:extLst>
              <a:ext uri="{FF2B5EF4-FFF2-40B4-BE49-F238E27FC236}">
                <a16:creationId xmlns:a16="http://schemas.microsoft.com/office/drawing/2014/main" id="{C89C5DF8-9726-8A40-B8E3-D578C82B8DDF}"/>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13</a:t>
            </a:fld>
            <a:endParaRPr lang="en-US" altLang="en-US" dirty="0"/>
          </a:p>
        </p:txBody>
      </p:sp>
    </p:spTree>
    <p:extLst>
      <p:ext uri="{BB962C8B-B14F-4D97-AF65-F5344CB8AC3E}">
        <p14:creationId xmlns:p14="http://schemas.microsoft.com/office/powerpoint/2010/main" val="2935390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3CB44-D49E-8B46-A0E0-78F6306384A6}"/>
              </a:ext>
            </a:extLst>
          </p:cNvPr>
          <p:cNvSpPr>
            <a:spLocks noGrp="1"/>
          </p:cNvSpPr>
          <p:nvPr>
            <p:ph type="title"/>
          </p:nvPr>
        </p:nvSpPr>
        <p:spPr>
          <a:xfrm>
            <a:off x="838200" y="2680308"/>
            <a:ext cx="10515600" cy="1325563"/>
          </a:xfrm>
        </p:spPr>
        <p:txBody>
          <a:bodyPr/>
          <a:lstStyle/>
          <a:p>
            <a:pPr algn="ctr"/>
            <a:r>
              <a:rPr lang="en-US" dirty="0"/>
              <a:t>Quick Quiz Questions</a:t>
            </a:r>
          </a:p>
        </p:txBody>
      </p:sp>
    </p:spTree>
    <p:extLst>
      <p:ext uri="{BB962C8B-B14F-4D97-AF65-F5344CB8AC3E}">
        <p14:creationId xmlns:p14="http://schemas.microsoft.com/office/powerpoint/2010/main" val="968806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Quick Quiz Questions</a:t>
            </a:r>
          </a:p>
        </p:txBody>
      </p:sp>
      <p:pic>
        <p:nvPicPr>
          <p:cNvPr id="3" name="Picture 2">
            <a:extLst>
              <a:ext uri="{FF2B5EF4-FFF2-40B4-BE49-F238E27FC236}">
                <a16:creationId xmlns:a16="http://schemas.microsoft.com/office/drawing/2014/main" id="{CD190C76-D345-FC43-8101-5C336B841C70}"/>
              </a:ext>
            </a:extLst>
          </p:cNvPr>
          <p:cNvPicPr>
            <a:picLocks noChangeAspect="1"/>
          </p:cNvPicPr>
          <p:nvPr/>
        </p:nvPicPr>
        <p:blipFill>
          <a:blip r:embed="rId2"/>
          <a:stretch>
            <a:fillRect/>
          </a:stretch>
        </p:blipFill>
        <p:spPr>
          <a:xfrm>
            <a:off x="2095500" y="2089150"/>
            <a:ext cx="8001000" cy="2679700"/>
          </a:xfrm>
          <a:prstGeom prst="rect">
            <a:avLst/>
          </a:prstGeom>
        </p:spPr>
      </p:pic>
    </p:spTree>
    <p:extLst>
      <p:ext uri="{BB962C8B-B14F-4D97-AF65-F5344CB8AC3E}">
        <p14:creationId xmlns:p14="http://schemas.microsoft.com/office/powerpoint/2010/main" val="1249363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Quick Quiz Questions</a:t>
            </a:r>
          </a:p>
        </p:txBody>
      </p:sp>
      <p:pic>
        <p:nvPicPr>
          <p:cNvPr id="4" name="Picture 3">
            <a:extLst>
              <a:ext uri="{FF2B5EF4-FFF2-40B4-BE49-F238E27FC236}">
                <a16:creationId xmlns:a16="http://schemas.microsoft.com/office/drawing/2014/main" id="{E5F2E7E0-9F7A-9D4A-8630-2C00284D8CC0}"/>
              </a:ext>
            </a:extLst>
          </p:cNvPr>
          <p:cNvPicPr>
            <a:picLocks noChangeAspect="1"/>
          </p:cNvPicPr>
          <p:nvPr/>
        </p:nvPicPr>
        <p:blipFill>
          <a:blip r:embed="rId2"/>
          <a:stretch>
            <a:fillRect/>
          </a:stretch>
        </p:blipFill>
        <p:spPr>
          <a:xfrm>
            <a:off x="1854200" y="2114550"/>
            <a:ext cx="8483600" cy="2628900"/>
          </a:xfrm>
          <a:prstGeom prst="rect">
            <a:avLst/>
          </a:prstGeom>
        </p:spPr>
      </p:pic>
    </p:spTree>
    <p:extLst>
      <p:ext uri="{BB962C8B-B14F-4D97-AF65-F5344CB8AC3E}">
        <p14:creationId xmlns:p14="http://schemas.microsoft.com/office/powerpoint/2010/main" val="3346683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Quick Quiz Questions</a:t>
            </a:r>
          </a:p>
        </p:txBody>
      </p:sp>
      <p:pic>
        <p:nvPicPr>
          <p:cNvPr id="3" name="Picture 2">
            <a:extLst>
              <a:ext uri="{FF2B5EF4-FFF2-40B4-BE49-F238E27FC236}">
                <a16:creationId xmlns:a16="http://schemas.microsoft.com/office/drawing/2014/main" id="{240FF9B6-CEE3-3640-9D36-B84D63077F5D}"/>
              </a:ext>
            </a:extLst>
          </p:cNvPr>
          <p:cNvPicPr>
            <a:picLocks noChangeAspect="1"/>
          </p:cNvPicPr>
          <p:nvPr/>
        </p:nvPicPr>
        <p:blipFill>
          <a:blip r:embed="rId2"/>
          <a:stretch>
            <a:fillRect/>
          </a:stretch>
        </p:blipFill>
        <p:spPr>
          <a:xfrm>
            <a:off x="1816100" y="1752600"/>
            <a:ext cx="8559800" cy="4064000"/>
          </a:xfrm>
          <a:prstGeom prst="rect">
            <a:avLst/>
          </a:prstGeom>
        </p:spPr>
      </p:pic>
    </p:spTree>
    <p:extLst>
      <p:ext uri="{BB962C8B-B14F-4D97-AF65-F5344CB8AC3E}">
        <p14:creationId xmlns:p14="http://schemas.microsoft.com/office/powerpoint/2010/main" val="1109829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58959-814C-5A44-AE91-ADBCF8C4C838}"/>
              </a:ext>
            </a:extLst>
          </p:cNvPr>
          <p:cNvSpPr>
            <a:spLocks noGrp="1"/>
          </p:cNvSpPr>
          <p:nvPr>
            <p:ph type="title"/>
          </p:nvPr>
        </p:nvSpPr>
        <p:spPr/>
        <p:txBody>
          <a:bodyPr/>
          <a:lstStyle/>
          <a:p>
            <a:r>
              <a:rPr lang="en-US" dirty="0"/>
              <a:t>Quick Quiz Questions</a:t>
            </a:r>
          </a:p>
        </p:txBody>
      </p:sp>
      <p:pic>
        <p:nvPicPr>
          <p:cNvPr id="3" name="Picture 2">
            <a:extLst>
              <a:ext uri="{FF2B5EF4-FFF2-40B4-BE49-F238E27FC236}">
                <a16:creationId xmlns:a16="http://schemas.microsoft.com/office/drawing/2014/main" id="{5858CA2E-6411-DA4A-A1F2-EC2D4525EBE5}"/>
              </a:ext>
            </a:extLst>
          </p:cNvPr>
          <p:cNvPicPr>
            <a:picLocks noChangeAspect="1"/>
          </p:cNvPicPr>
          <p:nvPr/>
        </p:nvPicPr>
        <p:blipFill>
          <a:blip r:embed="rId2"/>
          <a:stretch>
            <a:fillRect/>
          </a:stretch>
        </p:blipFill>
        <p:spPr>
          <a:xfrm>
            <a:off x="1879600" y="1752600"/>
            <a:ext cx="8432800" cy="4305300"/>
          </a:xfrm>
          <a:prstGeom prst="rect">
            <a:avLst/>
          </a:prstGeom>
        </p:spPr>
      </p:pic>
    </p:spTree>
    <p:extLst>
      <p:ext uri="{BB962C8B-B14F-4D97-AF65-F5344CB8AC3E}">
        <p14:creationId xmlns:p14="http://schemas.microsoft.com/office/powerpoint/2010/main" val="1236823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3CB44-D49E-8B46-A0E0-78F6306384A6}"/>
              </a:ext>
            </a:extLst>
          </p:cNvPr>
          <p:cNvSpPr>
            <a:spLocks noGrp="1"/>
          </p:cNvSpPr>
          <p:nvPr>
            <p:ph type="title"/>
          </p:nvPr>
        </p:nvSpPr>
        <p:spPr>
          <a:xfrm>
            <a:off x="838200" y="2466300"/>
            <a:ext cx="10515600" cy="1325563"/>
          </a:xfrm>
        </p:spPr>
        <p:txBody>
          <a:bodyPr/>
          <a:lstStyle/>
          <a:p>
            <a:pPr algn="ctr"/>
            <a:r>
              <a:rPr lang="en-US" dirty="0"/>
              <a:t>End Quick Quiz Questions</a:t>
            </a:r>
          </a:p>
        </p:txBody>
      </p:sp>
    </p:spTree>
    <p:extLst>
      <p:ext uri="{BB962C8B-B14F-4D97-AF65-F5344CB8AC3E}">
        <p14:creationId xmlns:p14="http://schemas.microsoft.com/office/powerpoint/2010/main" val="3555972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4C6C6-D775-7645-B44D-FE92585B2481}"/>
              </a:ext>
            </a:extLst>
          </p:cNvPr>
          <p:cNvSpPr>
            <a:spLocks noGrp="1"/>
          </p:cNvSpPr>
          <p:nvPr>
            <p:ph type="title"/>
          </p:nvPr>
        </p:nvSpPr>
        <p:spPr>
          <a:xfrm>
            <a:off x="609600" y="2514600"/>
            <a:ext cx="10972800" cy="1143000"/>
          </a:xfrm>
        </p:spPr>
        <p:txBody>
          <a:bodyPr/>
          <a:lstStyle/>
          <a:p>
            <a:r>
              <a:rPr lang="en-US" dirty="0"/>
              <a:t>Question 1</a:t>
            </a:r>
          </a:p>
        </p:txBody>
      </p:sp>
    </p:spTree>
    <p:extLst>
      <p:ext uri="{BB962C8B-B14F-4D97-AF65-F5344CB8AC3E}">
        <p14:creationId xmlns:p14="http://schemas.microsoft.com/office/powerpoint/2010/main" val="2650901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04C9B-F140-7B40-A1E4-5EA1B4F5FC17}"/>
              </a:ext>
            </a:extLst>
          </p:cNvPr>
          <p:cNvSpPr>
            <a:spLocks noGrp="1"/>
          </p:cNvSpPr>
          <p:nvPr>
            <p:ph type="title"/>
          </p:nvPr>
        </p:nvSpPr>
        <p:spPr>
          <a:xfrm>
            <a:off x="0" y="2438400"/>
            <a:ext cx="12192000" cy="1143000"/>
          </a:xfrm>
        </p:spPr>
        <p:txBody>
          <a:bodyPr/>
          <a:lstStyle/>
          <a:p>
            <a:r>
              <a:rPr lang="en-US" dirty="0"/>
              <a:t>Simply Answer the Question at the end of </a:t>
            </a:r>
            <a:r>
              <a:rPr lang="en-US"/>
              <a:t>the video in 14.13.1!</a:t>
            </a:r>
            <a:br>
              <a:rPr lang="en-US" dirty="0"/>
            </a:br>
            <a:r>
              <a:rPr lang="en-US" dirty="0"/>
              <a:t>You do </a:t>
            </a:r>
            <a:r>
              <a:rPr lang="en-US" b="1" u="sng" dirty="0"/>
              <a:t>not</a:t>
            </a:r>
            <a:r>
              <a:rPr lang="en-US" dirty="0"/>
              <a:t> need a 3-5 page report… just 3 to 5 slides to make your case.  </a:t>
            </a:r>
          </a:p>
        </p:txBody>
      </p:sp>
    </p:spTree>
    <p:extLst>
      <p:ext uri="{BB962C8B-B14F-4D97-AF65-F5344CB8AC3E}">
        <p14:creationId xmlns:p14="http://schemas.microsoft.com/office/powerpoint/2010/main" val="26566489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34"/>
  <p:tag name="MMPROD_UIDATA" val="&lt;database version=&quot;11.0&quot;&gt;&lt;object type=&quot;1&quot; unique_id=&quot;10001&quot;&gt;&lt;object type=&quot;2&quot; unique_id=&quot;47998&quot;&gt;&lt;object type=&quot;3&quot; unique_id=&quot;47999&quot;&gt;&lt;property id=&quot;20148&quot; value=&quot;5&quot;/&gt;&lt;property id=&quot;20300&quot; value=&quot;Slide 1 - &amp;quot;Insert Title Here&amp;quot;&quot;/&gt;&lt;property id=&quot;20307&quot; value=&quot;269&quot;/&gt;&lt;/object&gt;&lt;object type=&quot;3&quot; unique_id=&quot;48000&quot;&gt;&lt;property id=&quot;20148&quot; value=&quot;5&quot;/&gt;&lt;property id=&quot;20300&quot; value=&quot;Slide 2 - &amp;quot;Header&amp;quot;&quot;/&gt;&lt;property id=&quot;20307&quot; value=&quot;266&quot;/&gt;&lt;/object&gt;&lt;object type=&quot;3&quot; unique_id=&quot;48001&quot;&gt;&lt;property id=&quot;20148&quot; value=&quot;5&quot;/&gt;&lt;property id=&quot;20300&quot; value=&quot;Slide 7&quot;/&gt;&lt;property id=&quot;20307&quot; value=&quot;267&quot;/&gt;&lt;/object&gt;&lt;object type=&quot;3&quot; unique_id=&quot;48032&quot;&gt;&lt;property id=&quot;20148&quot; value=&quot;5&quot;/&gt;&lt;property id=&quot;20300&quot; value=&quot;Slide 3&quot;/&gt;&lt;property id=&quot;20307&quot; value=&quot;270&quot;/&gt;&lt;/object&gt;&lt;object type=&quot;3&quot; unique_id=&quot;48033&quot;&gt;&lt;property id=&quot;20148&quot; value=&quot;5&quot;/&gt;&lt;property id=&quot;20300&quot; value=&quot;Slide 4&quot;/&gt;&lt;property id=&quot;20307&quot; value=&quot;271&quot;/&gt;&lt;/object&gt;&lt;object type=&quot;3&quot; unique_id=&quot;48034&quot;&gt;&lt;property id=&quot;20148&quot; value=&quot;5&quot;/&gt;&lt;property id=&quot;20300&quot; value=&quot;Slide 5&quot;/&gt;&lt;property id=&quot;20307&quot; value=&quot;272&quot;/&gt;&lt;/object&gt;&lt;object type=&quot;3&quot; unique_id=&quot;48035&quot;&gt;&lt;property id=&quot;20148&quot; value=&quot;5&quot;/&gt;&lt;property id=&quot;20300&quot; value=&quot;Slide 6&quot;/&gt;&lt;property id=&quot;20307&quot; value=&quot;273&quot;/&gt;&lt;/object&gt;&lt;/object&gt;&lt;object type=&quot;8&quot; unique_id=&quot;48006&quot;&gt;&lt;/object&gt;&lt;/object&gt;&lt;/database&gt;"/>
  <p:tag name="SECTOMILLISECCONVERTED" val="1"/>
</p:tagLst>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28442</TotalTime>
  <Words>384</Words>
  <Application>Microsoft Macintosh PowerPoint</Application>
  <PresentationFormat>Widescreen</PresentationFormat>
  <Paragraphs>21</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1_Body Slides</vt:lpstr>
      <vt:lpstr>For Live Session Assignment (FLS) </vt:lpstr>
      <vt:lpstr>Quick Quiz Questions</vt:lpstr>
      <vt:lpstr>Quick Quiz Questions</vt:lpstr>
      <vt:lpstr>Quick Quiz Questions</vt:lpstr>
      <vt:lpstr>Quick Quiz Questions</vt:lpstr>
      <vt:lpstr>Quick Quiz Questions</vt:lpstr>
      <vt:lpstr>End Quick Quiz Questions</vt:lpstr>
      <vt:lpstr>Question 1</vt:lpstr>
      <vt:lpstr>Simply Answer the Question at the end of the video in 14.13.1! You do not need a 3-5 page report… just 3 to 5 slides to make your case.  </vt:lpstr>
      <vt:lpstr>End Question 1</vt:lpstr>
      <vt:lpstr>Question 2: Takeaways!</vt:lpstr>
      <vt:lpstr>Question 3: Questions!</vt:lpstr>
      <vt:lpstr>End For Live Session Assignment Unit 14!</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Methodist University</dc:title>
  <dc:subject/>
  <dc:creator>Administrator</dc:creator>
  <cp:keywords/>
  <dc:description/>
  <cp:lastModifiedBy>Microsoft Office User</cp:lastModifiedBy>
  <cp:revision>332</cp:revision>
  <cp:lastPrinted>2020-09-21T07:53:02Z</cp:lastPrinted>
  <dcterms:created xsi:type="dcterms:W3CDTF">2016-03-21T14:12:59Z</dcterms:created>
  <dcterms:modified xsi:type="dcterms:W3CDTF">2021-07-27T22:04:56Z</dcterms:modified>
  <cp:category/>
</cp:coreProperties>
</file>