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6"/>
  </p:notesMasterIdLst>
  <p:sldIdLst>
    <p:sldId id="270" r:id="rId2"/>
    <p:sldId id="334" r:id="rId3"/>
    <p:sldId id="336" r:id="rId4"/>
    <p:sldId id="413" r:id="rId5"/>
  </p:sldIdLst>
  <p:sldSz cx="12192000" cy="6858000"/>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2/14/21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7</a:t>
            </a:r>
          </a:p>
        </p:txBody>
      </p:sp>
    </p:spTree>
    <p:extLst>
      <p:ext uri="{BB962C8B-B14F-4D97-AF65-F5344CB8AC3E}">
        <p14:creationId xmlns:p14="http://schemas.microsoft.com/office/powerpoint/2010/main" val="274251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1: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7!</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4</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19808</TotalTime>
  <Words>327</Words>
  <Application>Microsoft Macintosh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1_Body Slides</vt:lpstr>
      <vt:lpstr>For Live Session Assignment (FLS) </vt:lpstr>
      <vt:lpstr>Question 1: Takeaways!</vt:lpstr>
      <vt:lpstr>Question 2: Questions!</vt:lpstr>
      <vt:lpstr>End For Live Session Assignment Unit 7!</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286</cp:revision>
  <cp:lastPrinted>2020-09-21T07:53:02Z</cp:lastPrinted>
  <dcterms:created xsi:type="dcterms:W3CDTF">2016-03-21T14:12:59Z</dcterms:created>
  <dcterms:modified xsi:type="dcterms:W3CDTF">2021-02-14T16:35:52Z</dcterms:modified>
  <cp:category/>
</cp:coreProperties>
</file>