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4"/>
  </p:notesMasterIdLst>
  <p:sldIdLst>
    <p:sldId id="270" r:id="rId2"/>
    <p:sldId id="259" r:id="rId3"/>
    <p:sldId id="258" r:id="rId4"/>
    <p:sldId id="442" r:id="rId5"/>
    <p:sldId id="443" r:id="rId6"/>
    <p:sldId id="329" r:id="rId7"/>
    <p:sldId id="260" r:id="rId8"/>
    <p:sldId id="444" r:id="rId9"/>
    <p:sldId id="445" r:id="rId10"/>
    <p:sldId id="334" r:id="rId11"/>
    <p:sldId id="336" r:id="rId12"/>
    <p:sldId id="413"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503" autoAdjust="0"/>
  </p:normalViewPr>
  <p:slideViewPr>
    <p:cSldViewPr>
      <p:cViewPr varScale="1">
        <p:scale>
          <a:sx n="112" d="100"/>
          <a:sy n="112" d="100"/>
        </p:scale>
        <p:origin x="80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11/9/21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13</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a:t>
            </a:r>
            <a:r>
              <a:rPr lang="en-US"/>
              <a:t>Unit 13!</a:t>
            </a:r>
            <a:endParaRPr lang="en-US" dirty="0"/>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D677C51B-4FC9-3241-84F0-70EBD4783D66}"/>
              </a:ext>
            </a:extLst>
          </p:cNvPr>
          <p:cNvPicPr>
            <a:picLocks noChangeAspect="1"/>
          </p:cNvPicPr>
          <p:nvPr/>
        </p:nvPicPr>
        <p:blipFill>
          <a:blip r:embed="rId2"/>
          <a:stretch>
            <a:fillRect/>
          </a:stretch>
        </p:blipFill>
        <p:spPr>
          <a:xfrm>
            <a:off x="1638300" y="1775163"/>
            <a:ext cx="8915400" cy="3949700"/>
          </a:xfrm>
          <a:prstGeom prst="rect">
            <a:avLst/>
          </a:prstGeom>
        </p:spPr>
      </p:pic>
    </p:spTree>
    <p:extLst>
      <p:ext uri="{BB962C8B-B14F-4D97-AF65-F5344CB8AC3E}">
        <p14:creationId xmlns:p14="http://schemas.microsoft.com/office/powerpoint/2010/main" val="124936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90B91B57-DB50-E045-B54F-4775516C6875}"/>
              </a:ext>
            </a:extLst>
          </p:cNvPr>
          <p:cNvPicPr>
            <a:picLocks noChangeAspect="1"/>
          </p:cNvPicPr>
          <p:nvPr/>
        </p:nvPicPr>
        <p:blipFill>
          <a:blip r:embed="rId2"/>
          <a:stretch>
            <a:fillRect/>
          </a:stretch>
        </p:blipFill>
        <p:spPr>
          <a:xfrm>
            <a:off x="1911350" y="1917970"/>
            <a:ext cx="8369300" cy="3352800"/>
          </a:xfrm>
          <a:prstGeom prst="rect">
            <a:avLst/>
          </a:prstGeom>
        </p:spPr>
      </p:pic>
    </p:spTree>
    <p:extLst>
      <p:ext uri="{BB962C8B-B14F-4D97-AF65-F5344CB8AC3E}">
        <p14:creationId xmlns:p14="http://schemas.microsoft.com/office/powerpoint/2010/main" val="334668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E4F089C6-2D2E-2143-A1A1-AF05279ECAF2}"/>
              </a:ext>
            </a:extLst>
          </p:cNvPr>
          <p:cNvPicPr>
            <a:picLocks noChangeAspect="1"/>
          </p:cNvPicPr>
          <p:nvPr/>
        </p:nvPicPr>
        <p:blipFill>
          <a:blip r:embed="rId2"/>
          <a:stretch>
            <a:fillRect/>
          </a:stretch>
        </p:blipFill>
        <p:spPr>
          <a:xfrm>
            <a:off x="1054100" y="1786242"/>
            <a:ext cx="10083800" cy="3771900"/>
          </a:xfrm>
          <a:prstGeom prst="rect">
            <a:avLst/>
          </a:prstGeom>
        </p:spPr>
      </p:pic>
    </p:spTree>
    <p:extLst>
      <p:ext uri="{BB962C8B-B14F-4D97-AF65-F5344CB8AC3E}">
        <p14:creationId xmlns:p14="http://schemas.microsoft.com/office/powerpoint/2010/main" val="110982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8959-814C-5A44-AE91-ADBCF8C4C838}"/>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90116511-1D2E-AD4F-9192-B2E5BBEE5540}"/>
              </a:ext>
            </a:extLst>
          </p:cNvPr>
          <p:cNvPicPr>
            <a:picLocks noChangeAspect="1"/>
          </p:cNvPicPr>
          <p:nvPr/>
        </p:nvPicPr>
        <p:blipFill>
          <a:blip r:embed="rId2"/>
          <a:stretch>
            <a:fillRect/>
          </a:stretch>
        </p:blipFill>
        <p:spPr>
          <a:xfrm>
            <a:off x="1581150" y="1690688"/>
            <a:ext cx="9029700" cy="4699000"/>
          </a:xfrm>
          <a:prstGeom prst="rect">
            <a:avLst/>
          </a:prstGeom>
        </p:spPr>
      </p:pic>
    </p:spTree>
    <p:extLst>
      <p:ext uri="{BB962C8B-B14F-4D97-AF65-F5344CB8AC3E}">
        <p14:creationId xmlns:p14="http://schemas.microsoft.com/office/powerpoint/2010/main" val="12368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6C6-D775-7645-B44D-FE92585B2481}"/>
              </a:ext>
            </a:extLst>
          </p:cNvPr>
          <p:cNvSpPr>
            <a:spLocks noGrp="1"/>
          </p:cNvSpPr>
          <p:nvPr>
            <p:ph type="title"/>
          </p:nvPr>
        </p:nvSpPr>
        <p:spPr>
          <a:xfrm>
            <a:off x="609600" y="2514600"/>
            <a:ext cx="10972800" cy="1143000"/>
          </a:xfrm>
        </p:spPr>
        <p:txBody>
          <a:bodyPr/>
          <a:lstStyle/>
          <a:p>
            <a:r>
              <a:rPr lang="en-US" dirty="0"/>
              <a:t>Question 1</a:t>
            </a:r>
          </a:p>
        </p:txBody>
      </p:sp>
    </p:spTree>
    <p:extLst>
      <p:ext uri="{BB962C8B-B14F-4D97-AF65-F5344CB8AC3E}">
        <p14:creationId xmlns:p14="http://schemas.microsoft.com/office/powerpoint/2010/main" val="265090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4C9B-F140-7B40-A1E4-5EA1B4F5FC17}"/>
              </a:ext>
            </a:extLst>
          </p:cNvPr>
          <p:cNvSpPr>
            <a:spLocks noGrp="1"/>
          </p:cNvSpPr>
          <p:nvPr>
            <p:ph type="title"/>
          </p:nvPr>
        </p:nvSpPr>
        <p:spPr>
          <a:xfrm>
            <a:off x="0" y="2438400"/>
            <a:ext cx="12192000" cy="1143000"/>
          </a:xfrm>
        </p:spPr>
        <p:txBody>
          <a:bodyPr/>
          <a:lstStyle/>
          <a:p>
            <a:r>
              <a:rPr lang="en-US" dirty="0"/>
              <a:t>Simply Answer the Question in 13.12 on 2DS!</a:t>
            </a:r>
          </a:p>
        </p:txBody>
      </p:sp>
    </p:spTree>
    <p:extLst>
      <p:ext uri="{BB962C8B-B14F-4D97-AF65-F5344CB8AC3E}">
        <p14:creationId xmlns:p14="http://schemas.microsoft.com/office/powerpoint/2010/main" val="2656648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28082</TotalTime>
  <Words>357</Words>
  <Application>Microsoft Macintosh PowerPoint</Application>
  <PresentationFormat>Widescreen</PresentationFormat>
  <Paragraphs>20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1_Body Slides</vt:lpstr>
      <vt:lpstr>For Live Session Assignment (FLS) </vt:lpstr>
      <vt:lpstr>Quick Quiz Questions</vt:lpstr>
      <vt:lpstr>Quick Quiz Questions</vt:lpstr>
      <vt:lpstr>Quick Quiz Questions</vt:lpstr>
      <vt:lpstr>Quick Quiz Questions</vt:lpstr>
      <vt:lpstr>Quick Quiz Questions</vt:lpstr>
      <vt:lpstr>End Quick Quiz Questions</vt:lpstr>
      <vt:lpstr>Question 1</vt:lpstr>
      <vt:lpstr>Simply Answer the Question in 13.12 on 2DS!</vt:lpstr>
      <vt:lpstr>Question 2: Takeaways!</vt:lpstr>
      <vt:lpstr>Question 3: Questions!</vt:lpstr>
      <vt:lpstr>End For Live Session Assignment Unit 13!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Sadler, Bivin Philip</cp:lastModifiedBy>
  <cp:revision>317</cp:revision>
  <cp:lastPrinted>2020-09-21T07:53:02Z</cp:lastPrinted>
  <dcterms:created xsi:type="dcterms:W3CDTF">2016-03-21T14:12:59Z</dcterms:created>
  <dcterms:modified xsi:type="dcterms:W3CDTF">2021-11-09T16:49:50Z</dcterms:modified>
  <cp:category/>
</cp:coreProperties>
</file>