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333" r:id="rId3"/>
    <p:sldId id="341" r:id="rId4"/>
    <p:sldId id="342" r:id="rId5"/>
    <p:sldId id="337" r:id="rId6"/>
    <p:sldId id="338" r:id="rId7"/>
    <p:sldId id="258" r:id="rId8"/>
    <p:sldId id="259" r:id="rId9"/>
    <p:sldId id="260" r:id="rId10"/>
    <p:sldId id="257" r:id="rId11"/>
    <p:sldId id="334" r:id="rId12"/>
    <p:sldId id="336" r:id="rId13"/>
    <p:sldId id="335" r:id="rId14"/>
    <p:sldId id="2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79" autoAdjust="0"/>
  </p:normalViewPr>
  <p:slideViewPr>
    <p:cSldViewPr>
      <p:cViewPr varScale="1">
        <p:scale>
          <a:sx n="101" d="100"/>
          <a:sy n="101" d="100"/>
        </p:scale>
        <p:origin x="720"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8/16/23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5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190500" y="1676400"/>
            <a:ext cx="11811000" cy="4800600"/>
          </a:xfrm>
        </p:spPr>
        <p:txBody>
          <a:bodyPr>
            <a:normAutofit/>
          </a:bodyPr>
          <a:lstStyle/>
          <a:p>
            <a:pPr marL="0" indent="0" algn="ctr">
              <a:buNone/>
            </a:pPr>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VERY IMPORTANT… in the ASYNCH. :) </a:t>
            </a:r>
          </a:p>
          <a:p>
            <a:pPr lvl="2"/>
            <a:r>
              <a:rPr lang="en-US" sz="1400" dirty="0"/>
              <a:t>Understanding and adapting code is a HUGE skill in Data Science... This is fun and very useful practice. </a:t>
            </a:r>
          </a:p>
          <a:p>
            <a:pPr lvl="1"/>
            <a:r>
              <a:rPr lang="en-US" sz="1800" dirty="0"/>
              <a:t>Bring your questions to Live Session and place them at the end of the PowerPoint deck.  </a:t>
            </a:r>
          </a:p>
        </p:txBody>
      </p:sp>
    </p:spTree>
    <p:extLst>
      <p:ext uri="{BB962C8B-B14F-4D97-AF65-F5344CB8AC3E}">
        <p14:creationId xmlns:p14="http://schemas.microsoft.com/office/powerpoint/2010/main" val="38122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Hour)</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a:r>
            <a:r>
              <a:rPr lang="en-US" b="1" dirty="0"/>
              <a:t>at least 4 takeaways </a:t>
            </a:r>
            <a:r>
              <a:rPr lang="en-US" dirty="0"/>
              <a:t>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7: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533400" y="1556426"/>
            <a:ext cx="11201400" cy="5194570"/>
          </a:xfrm>
        </p:spPr>
        <p:txBody>
          <a:bodyPr>
            <a:normAutofit fontScale="55000" lnSpcReduction="20000"/>
          </a:bodyPr>
          <a:lstStyle/>
          <a:p>
            <a:r>
              <a:rPr lang="en-US" dirty="0"/>
              <a:t>On the following slide(s) you will see activities and the estimated / expected time that the student should spend on that activity. </a:t>
            </a:r>
          </a:p>
          <a:p>
            <a:pPr marL="0" indent="0">
              <a:buNone/>
            </a:pPr>
            <a:endParaRPr lang="en-US" dirty="0"/>
          </a:p>
          <a:p>
            <a:r>
              <a:rPr lang="en-US" dirty="0"/>
              <a:t>It is important to note that the goal of the activities is to become familiar with the methods, ideas and implementation involved in that activity so that we can efficiently iron out all the details in live session.  </a:t>
            </a:r>
          </a:p>
          <a:p>
            <a:pPr marL="0" indent="0">
              <a:buNone/>
            </a:pPr>
            <a:endParaRPr lang="en-US" dirty="0"/>
          </a:p>
          <a:p>
            <a:r>
              <a:rPr lang="en-US" dirty="0"/>
              <a:t>Analogy: You are building the pieces of puzzle in the For Live Session Activity and we are putting them together to see the big picture in live session. </a:t>
            </a:r>
          </a:p>
          <a:p>
            <a:pPr marL="0" indent="0">
              <a:buNone/>
            </a:pPr>
            <a:endParaRPr lang="en-US" dirty="0"/>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pPr marL="0" indent="0">
              <a:buNone/>
            </a:pPr>
            <a:endParaRPr lang="en-US" dirty="0"/>
          </a:p>
          <a:p>
            <a:r>
              <a:rPr lang="en-US" dirty="0"/>
              <a:t>If you max out the indicated time without finishing the activity and you don’t have more time to finish, simply write up what you have learned by that time and record any questions you might have and we will address those in live session</a:t>
            </a:r>
            <a:r>
              <a:rPr lang="en-US"/>
              <a:t>!  </a:t>
            </a:r>
          </a:p>
          <a:p>
            <a:pPr marL="0" indent="0">
              <a:buNone/>
            </a:pPr>
            <a:endParaRPr lang="en-US" dirty="0"/>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1499-9EE8-CC42-849A-71C9FA960E9B}"/>
              </a:ext>
            </a:extLst>
          </p:cNvPr>
          <p:cNvSpPr>
            <a:spLocks noGrp="1"/>
          </p:cNvSpPr>
          <p:nvPr>
            <p:ph type="title"/>
          </p:nvPr>
        </p:nvSpPr>
        <p:spPr>
          <a:xfrm>
            <a:off x="381000" y="-228600"/>
            <a:ext cx="11429999" cy="1325563"/>
          </a:xfrm>
        </p:spPr>
        <p:txBody>
          <a:bodyPr>
            <a:noAutofit/>
          </a:bodyPr>
          <a:lstStyle/>
          <a:p>
            <a:br>
              <a:rPr lang="en-US" dirty="0"/>
            </a:br>
            <a:r>
              <a:rPr lang="en-US" dirty="0"/>
              <a:t>Question 1: Quick Quiz Questions(&lt;= 1 hour)</a:t>
            </a:r>
          </a:p>
        </p:txBody>
      </p:sp>
      <p:sp>
        <p:nvSpPr>
          <p:cNvPr id="3" name="Content Placeholder 2">
            <a:extLst>
              <a:ext uri="{FF2B5EF4-FFF2-40B4-BE49-F238E27FC236}">
                <a16:creationId xmlns:a16="http://schemas.microsoft.com/office/drawing/2014/main" id="{8F49C2E5-83D9-7C45-89D2-AAE0756EE34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12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1 (QQ1)</a:t>
            </a:r>
          </a:p>
        </p:txBody>
      </p:sp>
      <p:pic>
        <p:nvPicPr>
          <p:cNvPr id="4" name="Picture 3">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1917700" y="2037773"/>
            <a:ext cx="8356600" cy="3429000"/>
          </a:xfrm>
          <a:prstGeom prst="rect">
            <a:avLst/>
          </a:prstGeom>
        </p:spPr>
      </p:pic>
    </p:spTree>
    <p:extLst>
      <p:ext uri="{BB962C8B-B14F-4D97-AF65-F5344CB8AC3E}">
        <p14:creationId xmlns:p14="http://schemas.microsoft.com/office/powerpoint/2010/main" val="4503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2 (QQ2)</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1778000" y="2327564"/>
            <a:ext cx="8636000" cy="3766127"/>
          </a:xfrm>
          <a:prstGeom prst="rect">
            <a:avLst/>
          </a:prstGeom>
        </p:spPr>
      </p:pic>
    </p:spTree>
    <p:extLst>
      <p:ext uri="{BB962C8B-B14F-4D97-AF65-F5344CB8AC3E}">
        <p14:creationId xmlns:p14="http://schemas.microsoft.com/office/powerpoint/2010/main" val="35078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3 (QQ3)</a:t>
            </a:r>
          </a:p>
        </p:txBody>
      </p:sp>
      <p:pic>
        <p:nvPicPr>
          <p:cNvPr id="3" name="Picture 2">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2401448" y="1690689"/>
            <a:ext cx="7389104" cy="4630304"/>
          </a:xfrm>
          <a:prstGeom prst="rect">
            <a:avLst/>
          </a:prstGeom>
        </p:spPr>
      </p:pic>
    </p:spTree>
    <p:extLst>
      <p:ext uri="{BB962C8B-B14F-4D97-AF65-F5344CB8AC3E}">
        <p14:creationId xmlns:p14="http://schemas.microsoft.com/office/powerpoint/2010/main" val="22000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3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8517</TotalTime>
  <Words>1056</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1_Body Slides</vt:lpstr>
      <vt:lpstr>For Live Session Assignment (FLS) </vt:lpstr>
      <vt:lpstr>Philosophy</vt:lpstr>
      <vt:lpstr> Question 1: Quick Quiz Questions(&lt;= 1 hour)</vt:lpstr>
      <vt:lpstr>Quick Quiz Question 1 (QQ1)</vt:lpstr>
      <vt:lpstr>Quick Quiz Question 2 (QQ2)</vt:lpstr>
      <vt:lpstr>Quick Quiz Question 3 (QQ3)</vt:lpstr>
      <vt:lpstr>Question 2 (≤.5 hours)</vt:lpstr>
      <vt:lpstr>Questions 3 (&lt;.5 hours)</vt:lpstr>
      <vt:lpstr>Question 4 (≤1 hour)</vt:lpstr>
      <vt:lpstr>Question / Activity 5 (2-3 hours)</vt:lpstr>
      <vt:lpstr>Question 6: Takeaways! (~ 1 Hour)</vt:lpstr>
      <vt:lpstr>Question 7: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227</cp:revision>
  <cp:lastPrinted>2020-09-21T07:53:02Z</cp:lastPrinted>
  <dcterms:created xsi:type="dcterms:W3CDTF">2016-03-21T14:12:59Z</dcterms:created>
  <dcterms:modified xsi:type="dcterms:W3CDTF">2023-08-16T14:26:37Z</dcterms:modified>
  <cp:category/>
</cp:coreProperties>
</file>