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6"/>
  </p:notesMasterIdLst>
  <p:sldIdLst>
    <p:sldId id="270" r:id="rId2"/>
    <p:sldId id="259" r:id="rId3"/>
    <p:sldId id="264" r:id="rId4"/>
    <p:sldId id="265" r:id="rId5"/>
    <p:sldId id="296" r:id="rId6"/>
    <p:sldId id="297" r:id="rId7"/>
    <p:sldId id="260" r:id="rId8"/>
    <p:sldId id="257" r:id="rId9"/>
    <p:sldId id="258" r:id="rId10"/>
    <p:sldId id="262" r:id="rId11"/>
    <p:sldId id="263" r:id="rId12"/>
    <p:sldId id="334" r:id="rId13"/>
    <p:sldId id="336" r:id="rId14"/>
    <p:sldId id="413"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88482" autoAdjust="0"/>
  </p:normalViewPr>
  <p:slideViewPr>
    <p:cSldViewPr>
      <p:cViewPr varScale="1">
        <p:scale>
          <a:sx n="115" d="100"/>
          <a:sy n="115" d="100"/>
        </p:scale>
        <p:origin x="704"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2/27/21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9</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16FA-F6B3-C743-A8E6-C92A6E6625D0}"/>
              </a:ext>
            </a:extLst>
          </p:cNvPr>
          <p:cNvSpPr>
            <a:spLocks noGrp="1"/>
          </p:cNvSpPr>
          <p:nvPr>
            <p:ph type="title"/>
          </p:nvPr>
        </p:nvSpPr>
        <p:spPr/>
        <p:txBody>
          <a:bodyPr/>
          <a:lstStyle/>
          <a:p>
            <a:r>
              <a:rPr lang="en-US" dirty="0"/>
              <a:t>Question 3: From 9.18.4</a:t>
            </a:r>
          </a:p>
        </p:txBody>
      </p:sp>
      <p:pic>
        <p:nvPicPr>
          <p:cNvPr id="4" name="Picture 3">
            <a:extLst>
              <a:ext uri="{FF2B5EF4-FFF2-40B4-BE49-F238E27FC236}">
                <a16:creationId xmlns:a16="http://schemas.microsoft.com/office/drawing/2014/main" id="{B07D47EA-C08E-DA47-9EDA-EF7C8415BE83}"/>
              </a:ext>
            </a:extLst>
          </p:cNvPr>
          <p:cNvPicPr>
            <a:picLocks noChangeAspect="1"/>
          </p:cNvPicPr>
          <p:nvPr/>
        </p:nvPicPr>
        <p:blipFill>
          <a:blip r:embed="rId2"/>
          <a:stretch>
            <a:fillRect/>
          </a:stretch>
        </p:blipFill>
        <p:spPr>
          <a:xfrm>
            <a:off x="1308100" y="2036728"/>
            <a:ext cx="9575800" cy="3543300"/>
          </a:xfrm>
          <a:prstGeom prst="rect">
            <a:avLst/>
          </a:prstGeom>
        </p:spPr>
      </p:pic>
    </p:spTree>
    <p:extLst>
      <p:ext uri="{BB962C8B-B14F-4D97-AF65-F5344CB8AC3E}">
        <p14:creationId xmlns:p14="http://schemas.microsoft.com/office/powerpoint/2010/main" val="2763210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7C2A-6081-4744-959C-C0522A27CB3F}"/>
              </a:ext>
            </a:extLst>
          </p:cNvPr>
          <p:cNvSpPr>
            <a:spLocks noGrp="1"/>
          </p:cNvSpPr>
          <p:nvPr>
            <p:ph type="title"/>
          </p:nvPr>
        </p:nvSpPr>
        <p:spPr/>
        <p:txBody>
          <a:bodyPr/>
          <a:lstStyle/>
          <a:p>
            <a:r>
              <a:rPr lang="en-US" dirty="0"/>
              <a:t>Question 4: From 9.21.4 </a:t>
            </a:r>
          </a:p>
        </p:txBody>
      </p:sp>
      <p:pic>
        <p:nvPicPr>
          <p:cNvPr id="4" name="Picture 3">
            <a:extLst>
              <a:ext uri="{FF2B5EF4-FFF2-40B4-BE49-F238E27FC236}">
                <a16:creationId xmlns:a16="http://schemas.microsoft.com/office/drawing/2014/main" id="{334D2519-7A6E-484F-AF68-67191E0F9A28}"/>
              </a:ext>
            </a:extLst>
          </p:cNvPr>
          <p:cNvPicPr>
            <a:picLocks noChangeAspect="1"/>
          </p:cNvPicPr>
          <p:nvPr/>
        </p:nvPicPr>
        <p:blipFill>
          <a:blip r:embed="rId2"/>
          <a:stretch>
            <a:fillRect/>
          </a:stretch>
        </p:blipFill>
        <p:spPr>
          <a:xfrm>
            <a:off x="1763327" y="1690688"/>
            <a:ext cx="8665346" cy="4839089"/>
          </a:xfrm>
          <a:prstGeom prst="rect">
            <a:avLst/>
          </a:prstGeom>
        </p:spPr>
      </p:pic>
    </p:spTree>
    <p:extLst>
      <p:ext uri="{BB962C8B-B14F-4D97-AF65-F5344CB8AC3E}">
        <p14:creationId xmlns:p14="http://schemas.microsoft.com/office/powerpoint/2010/main" val="1442675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5: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6: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a:t>
            </a:r>
            <a:r>
              <a:rPr lang="en-US"/>
              <a:t>Unit 9!</a:t>
            </a:r>
            <a:endParaRPr lang="en-US" dirty="0"/>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14</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680308"/>
            <a:ext cx="10515600" cy="1325563"/>
          </a:xfrm>
        </p:spPr>
        <p:txBody>
          <a:bodyPr/>
          <a:lstStyle/>
          <a:p>
            <a:pPr algn="ctr"/>
            <a:r>
              <a:rPr lang="en-US" dirty="0"/>
              <a:t>Quick Quiz Questions</a:t>
            </a:r>
          </a:p>
        </p:txBody>
      </p:sp>
    </p:spTree>
    <p:extLst>
      <p:ext uri="{BB962C8B-B14F-4D97-AF65-F5344CB8AC3E}">
        <p14:creationId xmlns:p14="http://schemas.microsoft.com/office/powerpoint/2010/main" val="96880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FC7D-44AB-F44C-A2AD-A36B2DB275D9}"/>
              </a:ext>
            </a:extLst>
          </p:cNvPr>
          <p:cNvSpPr>
            <a:spLocks noGrp="1"/>
          </p:cNvSpPr>
          <p:nvPr>
            <p:ph type="title"/>
          </p:nvPr>
        </p:nvSpPr>
        <p:spPr/>
        <p:txBody>
          <a:bodyPr/>
          <a:lstStyle/>
          <a:p>
            <a:r>
              <a:rPr lang="en-US" dirty="0"/>
              <a:t>Question 1:</a:t>
            </a:r>
          </a:p>
        </p:txBody>
      </p:sp>
      <p:pic>
        <p:nvPicPr>
          <p:cNvPr id="4" name="Picture 3">
            <a:extLst>
              <a:ext uri="{FF2B5EF4-FFF2-40B4-BE49-F238E27FC236}">
                <a16:creationId xmlns:a16="http://schemas.microsoft.com/office/drawing/2014/main" id="{CBB40896-FF45-F745-84FB-8D03EA1352E5}"/>
              </a:ext>
            </a:extLst>
          </p:cNvPr>
          <p:cNvPicPr>
            <a:picLocks noChangeAspect="1"/>
          </p:cNvPicPr>
          <p:nvPr/>
        </p:nvPicPr>
        <p:blipFill>
          <a:blip r:embed="rId2"/>
          <a:stretch>
            <a:fillRect/>
          </a:stretch>
        </p:blipFill>
        <p:spPr>
          <a:xfrm>
            <a:off x="1962150" y="1965798"/>
            <a:ext cx="8267700" cy="3276600"/>
          </a:xfrm>
          <a:prstGeom prst="rect">
            <a:avLst/>
          </a:prstGeom>
        </p:spPr>
      </p:pic>
    </p:spTree>
    <p:extLst>
      <p:ext uri="{BB962C8B-B14F-4D97-AF65-F5344CB8AC3E}">
        <p14:creationId xmlns:p14="http://schemas.microsoft.com/office/powerpoint/2010/main" val="300866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FC7D-44AB-F44C-A2AD-A36B2DB275D9}"/>
              </a:ext>
            </a:extLst>
          </p:cNvPr>
          <p:cNvSpPr>
            <a:spLocks noGrp="1"/>
          </p:cNvSpPr>
          <p:nvPr>
            <p:ph type="title"/>
          </p:nvPr>
        </p:nvSpPr>
        <p:spPr/>
        <p:txBody>
          <a:bodyPr/>
          <a:lstStyle/>
          <a:p>
            <a:r>
              <a:rPr lang="en-US" dirty="0"/>
              <a:t>Question 2:</a:t>
            </a:r>
          </a:p>
        </p:txBody>
      </p:sp>
      <p:pic>
        <p:nvPicPr>
          <p:cNvPr id="3" name="Picture 2">
            <a:extLst>
              <a:ext uri="{FF2B5EF4-FFF2-40B4-BE49-F238E27FC236}">
                <a16:creationId xmlns:a16="http://schemas.microsoft.com/office/drawing/2014/main" id="{63F442A3-68C8-8D4C-B1F9-87306E3A8C3E}"/>
              </a:ext>
            </a:extLst>
          </p:cNvPr>
          <p:cNvPicPr>
            <a:picLocks noChangeAspect="1"/>
          </p:cNvPicPr>
          <p:nvPr/>
        </p:nvPicPr>
        <p:blipFill>
          <a:blip r:embed="rId2"/>
          <a:stretch>
            <a:fillRect/>
          </a:stretch>
        </p:blipFill>
        <p:spPr>
          <a:xfrm>
            <a:off x="1905000" y="2222500"/>
            <a:ext cx="8382000" cy="2413000"/>
          </a:xfrm>
          <a:prstGeom prst="rect">
            <a:avLst/>
          </a:prstGeom>
        </p:spPr>
      </p:pic>
    </p:spTree>
    <p:extLst>
      <p:ext uri="{BB962C8B-B14F-4D97-AF65-F5344CB8AC3E}">
        <p14:creationId xmlns:p14="http://schemas.microsoft.com/office/powerpoint/2010/main" val="217948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3:</a:t>
            </a:r>
          </a:p>
        </p:txBody>
      </p:sp>
      <p:pic>
        <p:nvPicPr>
          <p:cNvPr id="3" name="Picture 2">
            <a:extLst>
              <a:ext uri="{FF2B5EF4-FFF2-40B4-BE49-F238E27FC236}">
                <a16:creationId xmlns:a16="http://schemas.microsoft.com/office/drawing/2014/main" id="{BBECAC20-D2D1-B740-8FFC-9D67F9740DFD}"/>
              </a:ext>
            </a:extLst>
          </p:cNvPr>
          <p:cNvPicPr>
            <a:picLocks noChangeAspect="1"/>
          </p:cNvPicPr>
          <p:nvPr/>
        </p:nvPicPr>
        <p:blipFill>
          <a:blip r:embed="rId2"/>
          <a:stretch>
            <a:fillRect/>
          </a:stretch>
        </p:blipFill>
        <p:spPr>
          <a:xfrm>
            <a:off x="2063750" y="1816100"/>
            <a:ext cx="8064500" cy="3225800"/>
          </a:xfrm>
          <a:prstGeom prst="rect">
            <a:avLst/>
          </a:prstGeom>
        </p:spPr>
      </p:pic>
    </p:spTree>
    <p:extLst>
      <p:ext uri="{BB962C8B-B14F-4D97-AF65-F5344CB8AC3E}">
        <p14:creationId xmlns:p14="http://schemas.microsoft.com/office/powerpoint/2010/main" val="85138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4:</a:t>
            </a:r>
          </a:p>
        </p:txBody>
      </p:sp>
      <p:pic>
        <p:nvPicPr>
          <p:cNvPr id="4" name="Picture 3">
            <a:extLst>
              <a:ext uri="{FF2B5EF4-FFF2-40B4-BE49-F238E27FC236}">
                <a16:creationId xmlns:a16="http://schemas.microsoft.com/office/drawing/2014/main" id="{C1A03F00-3F7F-E942-B7A0-5BC705075466}"/>
              </a:ext>
            </a:extLst>
          </p:cNvPr>
          <p:cNvPicPr>
            <a:picLocks noChangeAspect="1"/>
          </p:cNvPicPr>
          <p:nvPr/>
        </p:nvPicPr>
        <p:blipFill>
          <a:blip r:embed="rId2"/>
          <a:stretch>
            <a:fillRect/>
          </a:stretch>
        </p:blipFill>
        <p:spPr>
          <a:xfrm>
            <a:off x="1943100" y="1690689"/>
            <a:ext cx="8305800" cy="4254500"/>
          </a:xfrm>
          <a:prstGeom prst="rect">
            <a:avLst/>
          </a:prstGeom>
        </p:spPr>
      </p:pic>
    </p:spTree>
    <p:extLst>
      <p:ext uri="{BB962C8B-B14F-4D97-AF65-F5344CB8AC3E}">
        <p14:creationId xmlns:p14="http://schemas.microsoft.com/office/powerpoint/2010/main" val="3726616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466300"/>
            <a:ext cx="10515600" cy="1325563"/>
          </a:xfrm>
        </p:spPr>
        <p:txBody>
          <a:bodyPr/>
          <a:lstStyle/>
          <a:p>
            <a:pPr algn="ctr"/>
            <a:r>
              <a:rPr lang="en-US" dirty="0"/>
              <a:t>End Quick Quiz Questions</a:t>
            </a:r>
          </a:p>
        </p:txBody>
      </p:sp>
    </p:spTree>
    <p:extLst>
      <p:ext uri="{BB962C8B-B14F-4D97-AF65-F5344CB8AC3E}">
        <p14:creationId xmlns:p14="http://schemas.microsoft.com/office/powerpoint/2010/main" val="355597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4C61-94E8-754B-86F4-822E9929124B}"/>
              </a:ext>
            </a:extLst>
          </p:cNvPr>
          <p:cNvSpPr>
            <a:spLocks noGrp="1"/>
          </p:cNvSpPr>
          <p:nvPr>
            <p:ph type="title"/>
          </p:nvPr>
        </p:nvSpPr>
        <p:spPr/>
        <p:txBody>
          <a:bodyPr/>
          <a:lstStyle/>
          <a:p>
            <a:r>
              <a:rPr lang="en-US" dirty="0"/>
              <a:t>Question 1: From 9.8.4</a:t>
            </a:r>
          </a:p>
        </p:txBody>
      </p:sp>
      <p:pic>
        <p:nvPicPr>
          <p:cNvPr id="4" name="Picture 3">
            <a:extLst>
              <a:ext uri="{FF2B5EF4-FFF2-40B4-BE49-F238E27FC236}">
                <a16:creationId xmlns:a16="http://schemas.microsoft.com/office/drawing/2014/main" id="{59B5B502-A770-7C4C-A7F5-0AE3D2364A19}"/>
              </a:ext>
            </a:extLst>
          </p:cNvPr>
          <p:cNvPicPr>
            <a:picLocks noChangeAspect="1"/>
          </p:cNvPicPr>
          <p:nvPr/>
        </p:nvPicPr>
        <p:blipFill>
          <a:blip r:embed="rId2"/>
          <a:stretch>
            <a:fillRect/>
          </a:stretch>
        </p:blipFill>
        <p:spPr>
          <a:xfrm>
            <a:off x="1200150" y="1605335"/>
            <a:ext cx="9791700" cy="4445000"/>
          </a:xfrm>
          <a:prstGeom prst="rect">
            <a:avLst/>
          </a:prstGeom>
        </p:spPr>
      </p:pic>
    </p:spTree>
    <p:extLst>
      <p:ext uri="{BB962C8B-B14F-4D97-AF65-F5344CB8AC3E}">
        <p14:creationId xmlns:p14="http://schemas.microsoft.com/office/powerpoint/2010/main" val="1606763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EF632-6903-7447-9318-159A4B07E0C8}"/>
              </a:ext>
            </a:extLst>
          </p:cNvPr>
          <p:cNvSpPr>
            <a:spLocks noGrp="1"/>
          </p:cNvSpPr>
          <p:nvPr>
            <p:ph type="title"/>
          </p:nvPr>
        </p:nvSpPr>
        <p:spPr/>
        <p:txBody>
          <a:bodyPr/>
          <a:lstStyle/>
          <a:p>
            <a:r>
              <a:rPr lang="en-US" dirty="0"/>
              <a:t>Question 2: From 9.9.3</a:t>
            </a:r>
          </a:p>
        </p:txBody>
      </p:sp>
      <p:pic>
        <p:nvPicPr>
          <p:cNvPr id="4" name="Picture 3">
            <a:extLst>
              <a:ext uri="{FF2B5EF4-FFF2-40B4-BE49-F238E27FC236}">
                <a16:creationId xmlns:a16="http://schemas.microsoft.com/office/drawing/2014/main" id="{06E602F9-873B-EF4D-9A9A-DDFAF4D32278}"/>
              </a:ext>
            </a:extLst>
          </p:cNvPr>
          <p:cNvPicPr>
            <a:picLocks noChangeAspect="1"/>
          </p:cNvPicPr>
          <p:nvPr/>
        </p:nvPicPr>
        <p:blipFill>
          <a:blip r:embed="rId2"/>
          <a:stretch>
            <a:fillRect/>
          </a:stretch>
        </p:blipFill>
        <p:spPr>
          <a:xfrm>
            <a:off x="1358900" y="2131843"/>
            <a:ext cx="9474200" cy="901700"/>
          </a:xfrm>
          <a:prstGeom prst="rect">
            <a:avLst/>
          </a:prstGeom>
        </p:spPr>
      </p:pic>
    </p:spTree>
    <p:extLst>
      <p:ext uri="{BB962C8B-B14F-4D97-AF65-F5344CB8AC3E}">
        <p14:creationId xmlns:p14="http://schemas.microsoft.com/office/powerpoint/2010/main" val="739585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19810</TotalTime>
  <Words>366</Words>
  <Application>Microsoft Macintosh PowerPoint</Application>
  <PresentationFormat>Widescreen</PresentationFormat>
  <Paragraphs>22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1_Body Slides</vt:lpstr>
      <vt:lpstr>For Live Session Assignment (FLS) </vt:lpstr>
      <vt:lpstr>Quick Quiz Questions</vt:lpstr>
      <vt:lpstr>Question 1:</vt:lpstr>
      <vt:lpstr>Question 2:</vt:lpstr>
      <vt:lpstr>Question 3:</vt:lpstr>
      <vt:lpstr>Question 4:</vt:lpstr>
      <vt:lpstr>End Quick Quiz Questions</vt:lpstr>
      <vt:lpstr>Question 1: From 9.8.4</vt:lpstr>
      <vt:lpstr>Question 2: From 9.9.3</vt:lpstr>
      <vt:lpstr>Question 3: From 9.18.4</vt:lpstr>
      <vt:lpstr>Question 4: From 9.21.4 </vt:lpstr>
      <vt:lpstr>Question 5: Takeaways!</vt:lpstr>
      <vt:lpstr>Question 6: Questions!</vt:lpstr>
      <vt:lpstr>End For Live Session Assignment Unit 9!</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287</cp:revision>
  <cp:lastPrinted>2020-09-21T07:53:02Z</cp:lastPrinted>
  <dcterms:created xsi:type="dcterms:W3CDTF">2016-03-21T14:12:59Z</dcterms:created>
  <dcterms:modified xsi:type="dcterms:W3CDTF">2021-02-27T18:52:23Z</dcterms:modified>
  <cp:category/>
</cp:coreProperties>
</file>