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7"/>
  </p:notesMasterIdLst>
  <p:sldIdLst>
    <p:sldId id="270" r:id="rId2"/>
    <p:sldId id="291" r:id="rId3"/>
    <p:sldId id="296" r:id="rId4"/>
    <p:sldId id="297" r:id="rId5"/>
    <p:sldId id="293" r:id="rId6"/>
    <p:sldId id="418" r:id="rId7"/>
    <p:sldId id="419" r:id="rId8"/>
    <p:sldId id="396" r:id="rId9"/>
    <p:sldId id="494" r:id="rId10"/>
    <p:sldId id="495" r:id="rId11"/>
    <p:sldId id="497" r:id="rId12"/>
    <p:sldId id="334" r:id="rId13"/>
    <p:sldId id="336" r:id="rId14"/>
    <p:sldId id="526" r:id="rId15"/>
    <p:sldId id="413"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1/30/21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5</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4</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10</a:t>
            </a:fld>
            <a:endParaRPr lang="en-US" altLang="en-US" dirty="0"/>
          </a:p>
        </p:txBody>
      </p:sp>
    </p:spTree>
    <p:extLst>
      <p:ext uri="{BB962C8B-B14F-4D97-AF65-F5344CB8AC3E}">
        <p14:creationId xmlns:p14="http://schemas.microsoft.com/office/powerpoint/2010/main" val="233631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4</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11</a:t>
            </a:fld>
            <a:endParaRPr lang="en-US" altLang="en-US" dirty="0"/>
          </a:p>
        </p:txBody>
      </p:sp>
    </p:spTree>
    <p:extLst>
      <p:ext uri="{BB962C8B-B14F-4D97-AF65-F5344CB8AC3E}">
        <p14:creationId xmlns:p14="http://schemas.microsoft.com/office/powerpoint/2010/main" val="226048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263F-DF77-484F-95D7-2418A3C1B3B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1875C429-4323-234C-B478-15E1F2AF4390}"/>
              </a:ext>
            </a:extLst>
          </p:cNvPr>
          <p:cNvSpPr>
            <a:spLocks noGrp="1"/>
          </p:cNvSpPr>
          <p:nvPr>
            <p:ph idx="1"/>
          </p:nvPr>
        </p:nvSpPr>
        <p:spPr/>
        <p:txBody>
          <a:bodyPr/>
          <a:lstStyle/>
          <a:p>
            <a:r>
              <a:rPr lang="en-US" dirty="0"/>
              <a:t>SAS proc Power Info</a:t>
            </a:r>
          </a:p>
          <a:p>
            <a:pPr lvl="1"/>
            <a:r>
              <a:rPr lang="en-US" sz="2400" dirty="0"/>
              <a:t>https://</a:t>
            </a:r>
            <a:r>
              <a:rPr lang="en-US" sz="2400" dirty="0" err="1"/>
              <a:t>support.sas.com</a:t>
            </a:r>
            <a:r>
              <a:rPr lang="en-US" sz="2400" dirty="0"/>
              <a:t>/documentation/</a:t>
            </a:r>
            <a:r>
              <a:rPr lang="en-US" sz="2400" dirty="0" err="1"/>
              <a:t>onlinedoc</a:t>
            </a:r>
            <a:r>
              <a:rPr lang="en-US" sz="2400" dirty="0"/>
              <a:t>/stat/141/</a:t>
            </a:r>
            <a:r>
              <a:rPr lang="en-US" sz="2400" dirty="0" err="1"/>
              <a:t>power.pdf</a:t>
            </a:r>
            <a:endParaRPr lang="en-US" sz="2400" dirty="0"/>
          </a:p>
        </p:txBody>
      </p:sp>
    </p:spTree>
    <p:extLst>
      <p:ext uri="{BB962C8B-B14F-4D97-AF65-F5344CB8AC3E}">
        <p14:creationId xmlns:p14="http://schemas.microsoft.com/office/powerpoint/2010/main" val="83182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4!</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15</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2152650" y="2407287"/>
            <a:ext cx="7886700" cy="1325563"/>
          </a:xfrm>
        </p:spPr>
        <p:txBody>
          <a:bodyPr/>
          <a:lstStyle/>
          <a:p>
            <a:pPr algn="ctr"/>
            <a:r>
              <a:rPr lang="en-US" dirty="0"/>
              <a:t>Quick Quiz Questions</a:t>
            </a:r>
          </a:p>
        </p:txBody>
      </p:sp>
    </p:spTree>
    <p:extLst>
      <p:ext uri="{BB962C8B-B14F-4D97-AF65-F5344CB8AC3E}">
        <p14:creationId xmlns:p14="http://schemas.microsoft.com/office/powerpoint/2010/main" val="144684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7D9136E0-41B2-DD4E-8710-DED1F89BD956}"/>
              </a:ext>
            </a:extLst>
          </p:cNvPr>
          <p:cNvPicPr>
            <a:picLocks noChangeAspect="1"/>
          </p:cNvPicPr>
          <p:nvPr/>
        </p:nvPicPr>
        <p:blipFill>
          <a:blip r:embed="rId2"/>
          <a:stretch>
            <a:fillRect/>
          </a:stretch>
        </p:blipFill>
        <p:spPr>
          <a:xfrm>
            <a:off x="1841500" y="1485900"/>
            <a:ext cx="8509000" cy="5105400"/>
          </a:xfrm>
          <a:prstGeom prst="rect">
            <a:avLst/>
          </a:prstGeom>
        </p:spPr>
      </p:pic>
    </p:spTree>
    <p:extLst>
      <p:ext uri="{BB962C8B-B14F-4D97-AF65-F5344CB8AC3E}">
        <p14:creationId xmlns:p14="http://schemas.microsoft.com/office/powerpoint/2010/main" val="162081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396477D2-B950-B74B-8B62-C5480D1B6825}"/>
              </a:ext>
            </a:extLst>
          </p:cNvPr>
          <p:cNvPicPr>
            <a:picLocks noChangeAspect="1"/>
          </p:cNvPicPr>
          <p:nvPr/>
        </p:nvPicPr>
        <p:blipFill>
          <a:blip r:embed="rId2"/>
          <a:stretch>
            <a:fillRect/>
          </a:stretch>
        </p:blipFill>
        <p:spPr>
          <a:xfrm>
            <a:off x="1930400" y="1690689"/>
            <a:ext cx="8331200" cy="4826000"/>
          </a:xfrm>
          <a:prstGeom prst="rect">
            <a:avLst/>
          </a:prstGeom>
        </p:spPr>
      </p:pic>
    </p:spTree>
    <p:extLst>
      <p:ext uri="{BB962C8B-B14F-4D97-AF65-F5344CB8AC3E}">
        <p14:creationId xmlns:p14="http://schemas.microsoft.com/office/powerpoint/2010/main" val="767310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p:txBody>
          <a:bodyPr/>
          <a:lstStyle/>
          <a:p>
            <a:r>
              <a:rPr lang="en-US" dirty="0"/>
              <a:t>End Part 1</a:t>
            </a:r>
          </a:p>
        </p:txBody>
      </p:sp>
      <p:sp>
        <p:nvSpPr>
          <p:cNvPr id="3" name="Content Placeholder 2">
            <a:extLst>
              <a:ext uri="{FF2B5EF4-FFF2-40B4-BE49-F238E27FC236}">
                <a16:creationId xmlns:a16="http://schemas.microsoft.com/office/drawing/2014/main" id="{ED04B1DB-8520-6A4F-987A-6E60EBC10B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451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2</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6</a:t>
            </a:fld>
            <a:endParaRPr lang="en-US" altLang="en-US" dirty="0"/>
          </a:p>
        </p:txBody>
      </p:sp>
    </p:spTree>
    <p:extLst>
      <p:ext uri="{BB962C8B-B14F-4D97-AF65-F5344CB8AC3E}">
        <p14:creationId xmlns:p14="http://schemas.microsoft.com/office/powerpoint/2010/main" val="271658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2</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7</a:t>
            </a:fld>
            <a:endParaRPr lang="en-US" altLang="en-US" dirty="0"/>
          </a:p>
        </p:txBody>
      </p:sp>
    </p:spTree>
    <p:extLst>
      <p:ext uri="{BB962C8B-B14F-4D97-AF65-F5344CB8AC3E}">
        <p14:creationId xmlns:p14="http://schemas.microsoft.com/office/powerpoint/2010/main" val="241119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781783" y="3429001"/>
                <a:ext cx="8628434" cy="1450757"/>
              </a:xfrm>
            </p:spPr>
            <p:txBody>
              <a:bodyPr/>
              <a:lstStyle/>
              <a:p>
                <a:pPr algn="ctr"/>
                <a:r>
                  <a:rPr lang="en-US" dirty="0"/>
                  <a:t>Question 3</a:t>
                </a:r>
                <a:br>
                  <a:rPr lang="en-US" dirty="0"/>
                </a:br>
                <a:r>
                  <a:rPr lang="en-US" dirty="0"/>
                  <a:t>(</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2</m:t>
                    </m:r>
                  </m:oMath>
                </a14:m>
                <a:r>
                  <a:rPr lang="en-US" dirty="0"/>
                  <a:t> hours)</a:t>
                </a:r>
                <a:br>
                  <a:rPr lang="en-US" dirty="0"/>
                </a:br>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781783" y="3429001"/>
                <a:ext cx="8628434" cy="1450757"/>
              </a:xfrm>
              <a:blipFill>
                <a:blip r:embed="rId2"/>
                <a:stretch>
                  <a:fillRect t="-552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8</a:t>
            </a:fld>
            <a:endParaRPr lang="en-US" altLang="en-US" dirty="0"/>
          </a:p>
        </p:txBody>
      </p:sp>
    </p:spTree>
    <p:extLst>
      <p:ext uri="{BB962C8B-B14F-4D97-AF65-F5344CB8AC3E}">
        <p14:creationId xmlns:p14="http://schemas.microsoft.com/office/powerpoint/2010/main" val="249546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783" y="3429001"/>
            <a:ext cx="8628434" cy="1450757"/>
          </a:xfrm>
        </p:spPr>
        <p:txBody>
          <a:bodyPr/>
          <a:lstStyle/>
          <a:p>
            <a:pPr algn="ctr"/>
            <a:r>
              <a:rPr lang="en-US" dirty="0"/>
              <a:t>End Question 3</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9</a:t>
            </a:fld>
            <a:endParaRPr lang="en-US" altLang="en-US" dirty="0"/>
          </a:p>
        </p:txBody>
      </p:sp>
    </p:spTree>
    <p:extLst>
      <p:ext uri="{BB962C8B-B14F-4D97-AF65-F5344CB8AC3E}">
        <p14:creationId xmlns:p14="http://schemas.microsoft.com/office/powerpoint/2010/main" val="11034699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15338</TotalTime>
  <Words>416</Words>
  <Application>Microsoft Macintosh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1_Body Slides</vt:lpstr>
      <vt:lpstr>For Live Session Assignment (FLS) </vt:lpstr>
      <vt:lpstr>Quick Quiz Questions</vt:lpstr>
      <vt:lpstr>Question 1</vt:lpstr>
      <vt:lpstr>Question 2</vt:lpstr>
      <vt:lpstr>End Part 1</vt:lpstr>
      <vt:lpstr>Question 2 (≤2 hours)  </vt:lpstr>
      <vt:lpstr>End Question 2   </vt:lpstr>
      <vt:lpstr>Question 3 (≤2 hours)  </vt:lpstr>
      <vt:lpstr>End Question 3   </vt:lpstr>
      <vt:lpstr>Question 4 (≤2 hours)  </vt:lpstr>
      <vt:lpstr>End Question 4   </vt:lpstr>
      <vt:lpstr>Question 5: Takeaways!</vt:lpstr>
      <vt:lpstr>Question 6: Questions!</vt:lpstr>
      <vt:lpstr>Useful Resources</vt:lpstr>
      <vt:lpstr>End For Live Session Assignment Unit 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279</cp:revision>
  <cp:lastPrinted>2020-09-21T07:53:02Z</cp:lastPrinted>
  <dcterms:created xsi:type="dcterms:W3CDTF">2016-03-21T14:12:59Z</dcterms:created>
  <dcterms:modified xsi:type="dcterms:W3CDTF">2021-01-30T09:20:52Z</dcterms:modified>
  <cp:category/>
</cp:coreProperties>
</file>