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2" autoAdjust="0"/>
    <p:restoredTop sz="94660"/>
  </p:normalViewPr>
  <p:slideViewPr>
    <p:cSldViewPr snapToGrid="0">
      <p:cViewPr varScale="1">
        <p:scale>
          <a:sx n="131" d="100"/>
          <a:sy n="131" d="100"/>
        </p:scale>
        <p:origin x="2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4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62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93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2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45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96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780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72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57FE92-C552-484D-B19E-E3CC22B0969D}" type="datetimeFigureOut">
              <a:rPr lang="en-US" smtClean="0"/>
              <a:t>2/27/20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0985D4-0067-4394-AE27-0B28D1943B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9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Break OUT!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8</a:t>
            </a:r>
          </a:p>
          <a:p>
            <a:r>
              <a:rPr lang="en-US"/>
              <a:t>(advance the presentation using the arrows below this window)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24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838200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Mother/Daughter Heights</a:t>
            </a:r>
          </a:p>
        </p:txBody>
      </p:sp>
      <p:pic>
        <p:nvPicPr>
          <p:cNvPr id="1946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0671" y="838200"/>
            <a:ext cx="8229600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400671" y="3250613"/>
                <a:ext cx="10132398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Conduct a 6 step hypothesis test of the correlation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detect the presence of linear correlation.   Assume r = .693. You may also assume the assumptions are met. </a:t>
                </a:r>
              </a:p>
              <a:p>
                <a:endParaRPr lang="en-US" dirty="0"/>
              </a:p>
              <a:p>
                <a:r>
                  <a:rPr lang="en-US" dirty="0"/>
                  <a:t>There is NO need to upload the data into statistical software!!</a:t>
                </a:r>
              </a:p>
              <a:p>
                <a:endParaRPr lang="en-US" dirty="0"/>
              </a:p>
              <a:p>
                <a:r>
                  <a:rPr lang="en-US" dirty="0"/>
                  <a:t>Find and interpret r</a:t>
                </a:r>
                <a:r>
                  <a:rPr lang="en-US" baseline="30000" dirty="0"/>
                  <a:t>2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671" y="3250613"/>
                <a:ext cx="10132398" cy="1754326"/>
              </a:xfrm>
              <a:prstGeom prst="rect">
                <a:avLst/>
              </a:prstGeom>
              <a:blipFill>
                <a:blip r:embed="rId3"/>
                <a:stretch>
                  <a:fillRect l="-542" t="-1736" b="-4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497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107615" cy="1897429"/>
          </a:xfrm>
        </p:spPr>
        <p:txBody>
          <a:bodyPr>
            <a:normAutofit fontScale="90000"/>
          </a:bodyPr>
          <a:lstStyle/>
          <a:p>
            <a:r>
              <a:rPr lang="en-US" dirty="0"/>
              <a:t>You may read the next questions if you have time, although you won’t have the r value yet. We will tackle the next problems in the next breakout session. </a:t>
            </a:r>
          </a:p>
        </p:txBody>
      </p:sp>
    </p:spTree>
    <p:extLst>
      <p:ext uri="{BB962C8B-B14F-4D97-AF65-F5344CB8AC3E}">
        <p14:creationId xmlns:p14="http://schemas.microsoft.com/office/powerpoint/2010/main" val="11271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762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Crickets!!!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090" y="838200"/>
            <a:ext cx="83820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24090" y="4144886"/>
            <a:ext cx="801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(Scroll to the next slide in the reference slides window for the Movies example.)</a:t>
            </a:r>
          </a:p>
          <a:p>
            <a:r>
              <a:rPr lang="en-US" dirty="0"/>
              <a:t>Use </a:t>
            </a:r>
            <a:r>
              <a:rPr lang="en-US" b="1" dirty="0"/>
              <a:t>SAS</a:t>
            </a:r>
            <a:r>
              <a:rPr lang="en-US" dirty="0"/>
              <a:t> OR R to find r and then conduct a formal 6 step hypothesis test to test for linear correlation. You should also make note of whether a linear associations looks reasonable via visual inspection.</a:t>
            </a:r>
          </a:p>
          <a:p>
            <a:r>
              <a:rPr lang="en-US" dirty="0"/>
              <a:t>You should have the text file for this data but if you don’t, let the instructor know and they will provide it!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24090" y="5899212"/>
            <a:ext cx="92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interpret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63B8E0-574F-44FE-A0A7-144AC669F952}"/>
              </a:ext>
            </a:extLst>
          </p:cNvPr>
          <p:cNvSpPr txBox="1"/>
          <p:nvPr/>
        </p:nvSpPr>
        <p:spPr>
          <a:xfrm>
            <a:off x="4429125" y="76200"/>
            <a:ext cx="45053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It might seem counterintuitive to predict temperature based on the number of chirps (versus the other way around), but that is the question of interest here!</a:t>
            </a:r>
          </a:p>
        </p:txBody>
      </p:sp>
    </p:spTree>
    <p:extLst>
      <p:ext uri="{BB962C8B-B14F-4D97-AF65-F5344CB8AC3E}">
        <p14:creationId xmlns:p14="http://schemas.microsoft.com/office/powerpoint/2010/main" val="2188852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itchFamily="34" charset="-128"/>
              </a:rPr>
              <a:t>Marathons!!!</a:t>
            </a:r>
          </a:p>
        </p:txBody>
      </p:sp>
      <p:pic>
        <p:nvPicPr>
          <p:cNvPr id="2150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315" y="914400"/>
            <a:ext cx="8229600" cy="264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572315" y="4051102"/>
            <a:ext cx="92867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SAS</a:t>
            </a:r>
            <a:r>
              <a:rPr lang="en-US" dirty="0"/>
              <a:t> OR R to find r and then conduct a formal 6 step hypothesis test to test for linear correlation. You should also make note of whether a linear associations looks reasonable via visual inspection.</a:t>
            </a:r>
          </a:p>
          <a:p>
            <a:r>
              <a:rPr lang="en-US" dirty="0"/>
              <a:t>You should have the text file for this data but if you don’t, let the instructor know and they will provide it!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2315" y="5483713"/>
            <a:ext cx="9286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and interpret r</a:t>
            </a:r>
            <a:r>
              <a:rPr lang="en-US" baseline="30000" dirty="0"/>
              <a:t>2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64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286</Words>
  <Application>Microsoft Macintosh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Break OUT!</vt:lpstr>
      <vt:lpstr>Mother/Daughter Heights</vt:lpstr>
      <vt:lpstr>You may read the next questions if you have time, although you won’t have the r value yet. We will tackle the next problems in the next breakout session. </vt:lpstr>
      <vt:lpstr>Crickets!!!</vt:lpstr>
      <vt:lpstr>Marathons!!!</vt:lpstr>
    </vt:vector>
  </TitlesOfParts>
  <Company>Southern Methodist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 OUT!</dc:title>
  <dc:creator>OIT</dc:creator>
  <cp:lastModifiedBy>Microsoft Office User</cp:lastModifiedBy>
  <cp:revision>12</cp:revision>
  <dcterms:created xsi:type="dcterms:W3CDTF">2016-10-18T22:46:26Z</dcterms:created>
  <dcterms:modified xsi:type="dcterms:W3CDTF">2020-02-27T15:45:42Z</dcterms:modified>
</cp:coreProperties>
</file>