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348"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97A3F-A3BF-974D-8DD0-B4F69B404FEB}" type="datetimeFigureOut">
              <a:rPr lang="en-US" smtClean="0"/>
              <a:t>11/1/20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72988-C461-6F4D-9145-40A89F3DE15C}" type="slidenum">
              <a:rPr lang="en-US" smtClean="0"/>
              <a:t>‹#›</a:t>
            </a:fld>
            <a:endParaRPr lang="en-US"/>
          </a:p>
        </p:txBody>
      </p:sp>
    </p:spTree>
    <p:extLst>
      <p:ext uri="{BB962C8B-B14F-4D97-AF65-F5344CB8AC3E}">
        <p14:creationId xmlns:p14="http://schemas.microsoft.com/office/powerpoint/2010/main" val="156968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6BD03C6-8072-4C6E-AC30-C9DD480A8214}" type="slidenum">
              <a:rPr lang="en-US" altLang="en-US" smtClean="0"/>
              <a:pPr>
                <a:defRPr/>
              </a:pPr>
              <a:t>8</a:t>
            </a:fld>
            <a:endParaRPr lang="en-US" altLang="en-US" dirty="0"/>
          </a:p>
        </p:txBody>
      </p:sp>
    </p:spTree>
    <p:extLst>
      <p:ext uri="{BB962C8B-B14F-4D97-AF65-F5344CB8AC3E}">
        <p14:creationId xmlns:p14="http://schemas.microsoft.com/office/powerpoint/2010/main" val="152697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1BFC-FFAC-764C-AA89-0987064584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47557F-F1A4-AD43-96E2-0A416A0B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8786F-32F4-CB4C-A48A-0F36ECAD2BAA}"/>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07CEFA57-ED36-4042-A0BB-62682CB3D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74D04-0BBC-7344-95A8-73061377A83B}"/>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42461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5F6B-8E45-9341-B80D-D2561BEA9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E0E6C-2C2C-8744-96CB-FEF70C467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D598F-3007-D84F-B070-2E63C0F66358}"/>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4AFB7B6C-B2DF-9F40-871E-6EB98A666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2915C-0806-1948-8123-2ED4B08DF9BA}"/>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911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EBDD1-735B-5C44-9BC4-CB1430E40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FC3C1-AE04-F342-92FC-F79B82A64A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44DDB-1833-EC48-8B4B-3D9249F95A79}"/>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3B82A005-3024-2940-9F77-C74748754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B3EB6-97AC-DA45-AA14-F32AB15B8BF3}"/>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90809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B62-9C09-484E-9B94-6CF32D15FC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AFAEC0-E8FB-944C-8096-ED201AE54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FA5E-7B5B-254F-9276-AF7408ABF50D}"/>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7211EC86-E9ED-E94B-B419-90B3942AF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BE274-96D1-6143-A94D-1379571210D4}"/>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8987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85F3-6D3A-9F44-B065-488CDCD3A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2393B5-FC07-7D45-AF9A-08404F23E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0D992-900E-0849-AA03-0BCA81BFCC07}"/>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C7845EC4-E7C8-894D-A9E2-4DF27A0C2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9FA256-B231-7E46-9DAD-C986AA8851B0}"/>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199645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6214-6F5E-3943-8F5B-82D14DFF6C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10865-A7E2-8C4D-B951-19F651E6D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581C1-F4BA-9D4A-9AD5-2D24FC0E26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145304-C6A9-9348-894C-28AB63ABF897}"/>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6" name="Footer Placeholder 5">
            <a:extLst>
              <a:ext uri="{FF2B5EF4-FFF2-40B4-BE49-F238E27FC236}">
                <a16:creationId xmlns:a16="http://schemas.microsoft.com/office/drawing/2014/main" id="{2C2B607E-E2A7-DF41-ABBA-0B327E442D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162EF-BD93-1D49-BFD0-CD89D7754719}"/>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3303049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4425-207F-8C44-8610-73D513944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526DC1-2BA8-EF43-81D4-28B004EA6B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F249F-A604-CD4F-9232-8DD438725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D32495-9A4E-8C4A-A8DF-B714204F2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8193C-FC90-0B44-A52C-89009BCE3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8768E-1EE7-E449-893A-F4CFF70E55EE}"/>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8" name="Footer Placeholder 7">
            <a:extLst>
              <a:ext uri="{FF2B5EF4-FFF2-40B4-BE49-F238E27FC236}">
                <a16:creationId xmlns:a16="http://schemas.microsoft.com/office/drawing/2014/main" id="{1EE9A5A7-FD63-3243-8DD0-A56807A22E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260D8A-FACA-F04B-B5B0-0391DA60C94C}"/>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1578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6C6F-538F-3C4B-8B18-5745FD9C99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51C006-2924-8C4D-89D3-5A26DA128963}"/>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4" name="Footer Placeholder 3">
            <a:extLst>
              <a:ext uri="{FF2B5EF4-FFF2-40B4-BE49-F238E27FC236}">
                <a16:creationId xmlns:a16="http://schemas.microsoft.com/office/drawing/2014/main" id="{ED66CD1A-F69E-9C42-A72A-5C810BEA0C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31EEE0-7EE4-F948-A6B6-8BE69CE45061}"/>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2781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849CE-A277-0149-BDB3-BD646AADA28E}"/>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3" name="Footer Placeholder 2">
            <a:extLst>
              <a:ext uri="{FF2B5EF4-FFF2-40B4-BE49-F238E27FC236}">
                <a16:creationId xmlns:a16="http://schemas.microsoft.com/office/drawing/2014/main" id="{5F2E1DD5-5AC8-5942-86AB-BCF2F2A89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DB509-5E78-9E47-886E-F8DFA29E32A5}"/>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66708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24D57-26FA-A24D-AE21-39C015CEF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2BF397-93DB-1B4E-96B8-0BE65A43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7F35C-289C-1F4F-AF5B-BFF28FF58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0F6BE-BD89-FE49-A59C-EC109D5F6C96}"/>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6" name="Footer Placeholder 5">
            <a:extLst>
              <a:ext uri="{FF2B5EF4-FFF2-40B4-BE49-F238E27FC236}">
                <a16:creationId xmlns:a16="http://schemas.microsoft.com/office/drawing/2014/main" id="{36EE33AC-0545-544C-82C8-9B2988A3E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3C141-151A-C54D-927E-713538C1BC26}"/>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415686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563D3-349A-2B49-97DB-F1752D1B2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867166-E57A-7840-A584-45A41BD06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BDB9C2-2B8B-9142-BA92-12B109855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735BA-71BF-A248-9DDC-4EE651540AF3}"/>
              </a:ext>
            </a:extLst>
          </p:cNvPr>
          <p:cNvSpPr>
            <a:spLocks noGrp="1"/>
          </p:cNvSpPr>
          <p:nvPr>
            <p:ph type="dt" sz="half" idx="10"/>
          </p:nvPr>
        </p:nvSpPr>
        <p:spPr/>
        <p:txBody>
          <a:bodyPr/>
          <a:lstStyle/>
          <a:p>
            <a:fld id="{97D76BEF-B6B1-0B4C-AA99-A4B7AFC954EB}" type="datetimeFigureOut">
              <a:rPr lang="en-US" smtClean="0"/>
              <a:t>11/1/20</a:t>
            </a:fld>
            <a:endParaRPr lang="en-US"/>
          </a:p>
        </p:txBody>
      </p:sp>
      <p:sp>
        <p:nvSpPr>
          <p:cNvPr id="6" name="Footer Placeholder 5">
            <a:extLst>
              <a:ext uri="{FF2B5EF4-FFF2-40B4-BE49-F238E27FC236}">
                <a16:creationId xmlns:a16="http://schemas.microsoft.com/office/drawing/2014/main" id="{646EF8DA-84FD-8C4E-B89E-2D939934B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8DC73-D61F-704D-BD04-5C98E74C8E4E}"/>
              </a:ext>
            </a:extLst>
          </p:cNvPr>
          <p:cNvSpPr>
            <a:spLocks noGrp="1"/>
          </p:cNvSpPr>
          <p:nvPr>
            <p:ph type="sldNum" sz="quarter" idx="12"/>
          </p:nvPr>
        </p:nvSpPr>
        <p:spPr/>
        <p:txBody>
          <a:bodyPr/>
          <a:lstStyle/>
          <a:p>
            <a:fld id="{A46860A0-9268-384A-90BA-34F8B77D73CA}" type="slidenum">
              <a:rPr lang="en-US" smtClean="0"/>
              <a:t>‹#›</a:t>
            </a:fld>
            <a:endParaRPr lang="en-US"/>
          </a:p>
        </p:txBody>
      </p:sp>
    </p:spTree>
    <p:extLst>
      <p:ext uri="{BB962C8B-B14F-4D97-AF65-F5344CB8AC3E}">
        <p14:creationId xmlns:p14="http://schemas.microsoft.com/office/powerpoint/2010/main" val="198049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9C225-B876-CF42-B563-24CDCFA71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38817C-01D3-0245-93DA-2B751FB41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E3D12-A97A-5E44-9288-9A2D07A48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76BEF-B6B1-0B4C-AA99-A4B7AFC954EB}" type="datetimeFigureOut">
              <a:rPr lang="en-US" smtClean="0"/>
              <a:t>11/1/20</a:t>
            </a:fld>
            <a:endParaRPr lang="en-US"/>
          </a:p>
        </p:txBody>
      </p:sp>
      <p:sp>
        <p:nvSpPr>
          <p:cNvPr id="5" name="Footer Placeholder 4">
            <a:extLst>
              <a:ext uri="{FF2B5EF4-FFF2-40B4-BE49-F238E27FC236}">
                <a16:creationId xmlns:a16="http://schemas.microsoft.com/office/drawing/2014/main" id="{B5B15098-D0DD-6443-9871-19D5CC6A0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23CB02-BB58-8148-9F9F-9C5F8412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860A0-9268-384A-90BA-34F8B77D73CA}" type="slidenum">
              <a:rPr lang="en-US" smtClean="0"/>
              <a:t>‹#›</a:t>
            </a:fld>
            <a:endParaRPr lang="en-US"/>
          </a:p>
        </p:txBody>
      </p:sp>
    </p:spTree>
    <p:extLst>
      <p:ext uri="{BB962C8B-B14F-4D97-AF65-F5344CB8AC3E}">
        <p14:creationId xmlns:p14="http://schemas.microsoft.com/office/powerpoint/2010/main" val="102586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7AC8-D0E7-7047-91F6-E9DD523B9B58}"/>
              </a:ext>
            </a:extLst>
          </p:cNvPr>
          <p:cNvSpPr>
            <a:spLocks noGrp="1"/>
          </p:cNvSpPr>
          <p:nvPr>
            <p:ph type="ctrTitle"/>
          </p:nvPr>
        </p:nvSpPr>
        <p:spPr/>
        <p:txBody>
          <a:bodyPr/>
          <a:lstStyle/>
          <a:p>
            <a:r>
              <a:rPr lang="en-US" dirty="0"/>
              <a:t>Unit 11: </a:t>
            </a:r>
            <a:br>
              <a:rPr lang="en-US" dirty="0"/>
            </a:br>
            <a:r>
              <a:rPr lang="en-US" dirty="0"/>
              <a:t>For Live Session Assignment</a:t>
            </a:r>
          </a:p>
        </p:txBody>
      </p:sp>
      <p:sp>
        <p:nvSpPr>
          <p:cNvPr id="3" name="Subtitle 2">
            <a:extLst>
              <a:ext uri="{FF2B5EF4-FFF2-40B4-BE49-F238E27FC236}">
                <a16:creationId xmlns:a16="http://schemas.microsoft.com/office/drawing/2014/main" id="{79AB46FE-DD42-3A4A-BC63-128B3FC1E78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1754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8E07-C9FE-034C-93C1-7C5B2F810FC6}"/>
              </a:ext>
            </a:extLst>
          </p:cNvPr>
          <p:cNvSpPr>
            <a:spLocks noGrp="1"/>
          </p:cNvSpPr>
          <p:nvPr>
            <p:ph type="title"/>
          </p:nvPr>
        </p:nvSpPr>
        <p:spPr>
          <a:xfrm>
            <a:off x="838200" y="2612214"/>
            <a:ext cx="10515600" cy="1325563"/>
          </a:xfrm>
        </p:spPr>
        <p:txBody>
          <a:bodyPr>
            <a:normAutofit fontScale="90000"/>
          </a:bodyPr>
          <a:lstStyle/>
          <a:p>
            <a:r>
              <a:rPr lang="en-US" dirty="0"/>
              <a:t>Please Provide a summary of at least 4, but as many any as you like, takeaways from this unit!</a:t>
            </a:r>
          </a:p>
        </p:txBody>
      </p:sp>
    </p:spTree>
    <p:extLst>
      <p:ext uri="{BB962C8B-B14F-4D97-AF65-F5344CB8AC3E}">
        <p14:creationId xmlns:p14="http://schemas.microsoft.com/office/powerpoint/2010/main" val="288979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4: Questions or Comments</a:t>
            </a:r>
          </a:p>
        </p:txBody>
      </p:sp>
    </p:spTree>
    <p:extLst>
      <p:ext uri="{BB962C8B-B14F-4D97-AF65-F5344CB8AC3E}">
        <p14:creationId xmlns:p14="http://schemas.microsoft.com/office/powerpoint/2010/main" val="13964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1: Quick Quiz Questions</a:t>
            </a:r>
          </a:p>
        </p:txBody>
      </p:sp>
    </p:spTree>
    <p:extLst>
      <p:ext uri="{BB962C8B-B14F-4D97-AF65-F5344CB8AC3E}">
        <p14:creationId xmlns:p14="http://schemas.microsoft.com/office/powerpoint/2010/main" val="19113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890A84E7-9BA6-CC48-94BA-75A063AE6B70}"/>
              </a:ext>
            </a:extLst>
          </p:cNvPr>
          <p:cNvPicPr>
            <a:picLocks noChangeAspect="1"/>
          </p:cNvPicPr>
          <p:nvPr/>
        </p:nvPicPr>
        <p:blipFill>
          <a:blip r:embed="rId2"/>
          <a:stretch>
            <a:fillRect/>
          </a:stretch>
        </p:blipFill>
        <p:spPr>
          <a:xfrm>
            <a:off x="1054100" y="2203450"/>
            <a:ext cx="10083800" cy="2451100"/>
          </a:xfrm>
          <a:prstGeom prst="rect">
            <a:avLst/>
          </a:prstGeom>
        </p:spPr>
      </p:pic>
    </p:spTree>
    <p:extLst>
      <p:ext uri="{BB962C8B-B14F-4D97-AF65-F5344CB8AC3E}">
        <p14:creationId xmlns:p14="http://schemas.microsoft.com/office/powerpoint/2010/main" val="28683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C8286A70-A498-7542-8688-EDCBA6439C27}"/>
              </a:ext>
            </a:extLst>
          </p:cNvPr>
          <p:cNvPicPr>
            <a:picLocks noChangeAspect="1"/>
          </p:cNvPicPr>
          <p:nvPr/>
        </p:nvPicPr>
        <p:blipFill>
          <a:blip r:embed="rId2"/>
          <a:stretch>
            <a:fillRect/>
          </a:stretch>
        </p:blipFill>
        <p:spPr>
          <a:xfrm>
            <a:off x="1060450" y="1826774"/>
            <a:ext cx="10071100" cy="3924300"/>
          </a:xfrm>
          <a:prstGeom prst="rect">
            <a:avLst/>
          </a:prstGeom>
        </p:spPr>
      </p:pic>
    </p:spTree>
    <p:extLst>
      <p:ext uri="{BB962C8B-B14F-4D97-AF65-F5344CB8AC3E}">
        <p14:creationId xmlns:p14="http://schemas.microsoft.com/office/powerpoint/2010/main" val="33010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A56667AF-DE38-8C4F-BB2C-517132496D22}"/>
              </a:ext>
            </a:extLst>
          </p:cNvPr>
          <p:cNvPicPr>
            <a:picLocks noChangeAspect="1"/>
          </p:cNvPicPr>
          <p:nvPr/>
        </p:nvPicPr>
        <p:blipFill>
          <a:blip r:embed="rId2"/>
          <a:stretch>
            <a:fillRect/>
          </a:stretch>
        </p:blipFill>
        <p:spPr>
          <a:xfrm>
            <a:off x="1521365" y="1545574"/>
            <a:ext cx="9149269" cy="4591768"/>
          </a:xfrm>
          <a:prstGeom prst="rect">
            <a:avLst/>
          </a:prstGeom>
        </p:spPr>
      </p:pic>
    </p:spTree>
    <p:extLst>
      <p:ext uri="{BB962C8B-B14F-4D97-AF65-F5344CB8AC3E}">
        <p14:creationId xmlns:p14="http://schemas.microsoft.com/office/powerpoint/2010/main" val="1675225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78763B8B-CAAE-5145-B20E-5533B567628B}"/>
              </a:ext>
            </a:extLst>
          </p:cNvPr>
          <p:cNvPicPr>
            <a:picLocks noChangeAspect="1"/>
          </p:cNvPicPr>
          <p:nvPr/>
        </p:nvPicPr>
        <p:blipFill>
          <a:blip r:embed="rId2"/>
          <a:stretch>
            <a:fillRect/>
          </a:stretch>
        </p:blipFill>
        <p:spPr>
          <a:xfrm>
            <a:off x="1041400" y="1917430"/>
            <a:ext cx="10109200" cy="3606800"/>
          </a:xfrm>
          <a:prstGeom prst="rect">
            <a:avLst/>
          </a:prstGeom>
        </p:spPr>
      </p:pic>
    </p:spTree>
    <p:extLst>
      <p:ext uri="{BB962C8B-B14F-4D97-AF65-F5344CB8AC3E}">
        <p14:creationId xmlns:p14="http://schemas.microsoft.com/office/powerpoint/2010/main" val="279876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2:Transformations!</a:t>
            </a:r>
          </a:p>
        </p:txBody>
      </p:sp>
    </p:spTree>
    <p:extLst>
      <p:ext uri="{BB962C8B-B14F-4D97-AF65-F5344CB8AC3E}">
        <p14:creationId xmlns:p14="http://schemas.microsoft.com/office/powerpoint/2010/main" val="69582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lstStyle/>
          <a:p>
            <a:r>
              <a:rPr lang="en-US" dirty="0"/>
              <a:t>Meat Processing and pH</a:t>
            </a:r>
          </a:p>
        </p:txBody>
      </p:sp>
      <p:sp>
        <p:nvSpPr>
          <p:cNvPr id="3" name="Content Placeholder 2"/>
          <p:cNvSpPr>
            <a:spLocks noGrp="1"/>
          </p:cNvSpPr>
          <p:nvPr>
            <p:ph idx="1"/>
          </p:nvPr>
        </p:nvSpPr>
        <p:spPr>
          <a:xfrm>
            <a:off x="145915" y="868362"/>
            <a:ext cx="11906655" cy="4525963"/>
          </a:xfrm>
        </p:spPr>
        <p:txBody>
          <a:bodyPr>
            <a:normAutofit/>
          </a:bodyPr>
          <a:lstStyle/>
          <a:p>
            <a:pPr marL="0" indent="0" algn="ctr">
              <a:buNone/>
            </a:pPr>
            <a:r>
              <a:rPr lang="en-US" sz="2600" dirty="0"/>
              <a:t>A certain kind of meat processing may begin once the pH in postmortem muscle of a steer carcass decreases to 6.0 from a pH at time of slaughter of around 7.0 to 7.2.  It is not practical to monitor the pH decline for each animal. So, an estimate is needed of the time after slaughter at which the pH reaches 6.0.  To assess the relationship between the pH and the time after slaughter, 10 steer carcasses were assigned to be measured for pH at one of five times after slaughter.  For this exercise, fit a linear regression model to predict the pH given the time after slaughter.  You will need to use either a linear – log, log – linear or log-log model.  That is you will have to perform these transformation to deem which one is most appropriate.  Fit this model and then interpret the slope parameter to assess the relationship between pH and time.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709" y="4655657"/>
            <a:ext cx="2602581" cy="1949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720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a:xfrm>
            <a:off x="838200" y="2592758"/>
            <a:ext cx="10515600" cy="1325563"/>
          </a:xfrm>
        </p:spPr>
        <p:txBody>
          <a:bodyPr/>
          <a:lstStyle/>
          <a:p>
            <a:pPr algn="ctr"/>
            <a:r>
              <a:rPr lang="en-US" dirty="0"/>
              <a:t>Part 3: Takeaways</a:t>
            </a:r>
          </a:p>
        </p:txBody>
      </p:sp>
    </p:spTree>
    <p:extLst>
      <p:ext uri="{BB962C8B-B14F-4D97-AF65-F5344CB8AC3E}">
        <p14:creationId xmlns:p14="http://schemas.microsoft.com/office/powerpoint/2010/main" val="268670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248</Words>
  <Application>Microsoft Macintosh PowerPoint</Application>
  <PresentationFormat>Widescreen</PresentationFormat>
  <Paragraphs>13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Unit 11:  For Live Session Assignment</vt:lpstr>
      <vt:lpstr>Part 1: Quick Quiz Questions</vt:lpstr>
      <vt:lpstr>Part 1: Quick Quiz Questions</vt:lpstr>
      <vt:lpstr>Part 1: Quick Quiz Questions</vt:lpstr>
      <vt:lpstr>Part 1: Quick Quiz Questions</vt:lpstr>
      <vt:lpstr>Part 1: Quick Quiz Questions</vt:lpstr>
      <vt:lpstr>Part 2:Transformations!</vt:lpstr>
      <vt:lpstr>Meat Processing and pH</vt:lpstr>
      <vt:lpstr>Part 3: Takeaways</vt:lpstr>
      <vt:lpstr>Please Provide a summary of at least 4, but as many any as you like, takeaways from this unit!</vt:lpstr>
      <vt:lpstr>Part 4: 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10:  For Live Session Assignment</dc:title>
  <dc:creator>Microsoft Office User</dc:creator>
  <cp:lastModifiedBy>Microsoft Office User</cp:lastModifiedBy>
  <cp:revision>3</cp:revision>
  <dcterms:created xsi:type="dcterms:W3CDTF">2020-07-02T03:02:42Z</dcterms:created>
  <dcterms:modified xsi:type="dcterms:W3CDTF">2020-11-01T14:15:01Z</dcterms:modified>
</cp:coreProperties>
</file>