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E1BFC-FFAC-764C-AA89-098706458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7557F-F1A4-AD43-96E2-0A416A0B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86F-32F4-CB4C-A48A-0F36ECAD2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6BEF-B6B1-0B4C-AA99-A4B7AFC954EB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EFA57-ED36-4042-A0BB-62682CB3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74D04-0BBC-7344-95A8-73061377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60A0-9268-384A-90BA-34F8B77D7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1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5F6B-8E45-9341-B80D-D2561BEA9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E0E6C-2C2C-8744-96CB-FEF70C467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D598F-3007-D84F-B070-2E63C0F6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6BEF-B6B1-0B4C-AA99-A4B7AFC954EB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B7B6C-B2DF-9F40-871E-6EB98A66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2915C-0806-1948-8123-2ED4B08DF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60A0-9268-384A-90BA-34F8B77D7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FEBDD1-735B-5C44-9BC4-CB1430E40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FC3C1-AE04-F342-92FC-F79B82A64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44DDB-1833-EC48-8B4B-3D9249F9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6BEF-B6B1-0B4C-AA99-A4B7AFC954EB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2A005-3024-2940-9F77-C74748754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B3EB6-97AC-DA45-AA14-F32AB15B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60A0-9268-384A-90BA-34F8B77D7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9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8B62-9C09-484E-9B94-6CF32D15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FAEC0-E8FB-944C-8096-ED201AE54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BFA5E-7B5B-254F-9276-AF7408ABF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6BEF-B6B1-0B4C-AA99-A4B7AFC954EB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1EC86-E9ED-E94B-B419-90B3942A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BE274-96D1-6143-A94D-13795712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60A0-9268-384A-90BA-34F8B77D7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85F3-6D3A-9F44-B065-488CDCD3A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393B5-FC07-7D45-AF9A-08404F23E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0D992-900E-0849-AA03-0BCA81BF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6BEF-B6B1-0B4C-AA99-A4B7AFC954EB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45EC4-E7C8-894D-A9E2-4DF27A0C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FA256-B231-7E46-9DAD-C986AA88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60A0-9268-384A-90BA-34F8B77D7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4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6214-6F5E-3943-8F5B-82D14DFF6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0865-A7E2-8C4D-B951-19F651E6D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581C1-F4BA-9D4A-9AD5-2D24FC0E2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45304-C6A9-9348-894C-28AB63AB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6BEF-B6B1-0B4C-AA99-A4B7AFC954EB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B607E-E2A7-DF41-ABBA-0B327E44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162EF-BD93-1D49-BFD0-CD89D7754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60A0-9268-384A-90BA-34F8B77D7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4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E4425-207F-8C44-8610-73D513944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26DC1-2BA8-EF43-81D4-28B004EA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F249F-A604-CD4F-9232-8DD438725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D32495-9A4E-8C4A-A8DF-B714204F2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8193C-FC90-0B44-A52C-89009BCE3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C8768E-1EE7-E449-893A-F4CFF70E5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6BEF-B6B1-0B4C-AA99-A4B7AFC954EB}" type="datetimeFigureOut">
              <a:rPr lang="en-US" smtClean="0"/>
              <a:t>7/1/20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E9A5A7-FD63-3243-8DD0-A56807A2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260D8A-FACA-F04B-B5B0-0391DA60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60A0-9268-384A-90BA-34F8B77D7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66C6F-538F-3C4B-8B18-5745FD9C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51C006-2924-8C4D-89D3-5A26DA12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6BEF-B6B1-0B4C-AA99-A4B7AFC954EB}" type="datetimeFigureOut">
              <a:rPr lang="en-US" smtClean="0"/>
              <a:t>7/1/20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6CD1A-F69E-9C42-A72A-5C810BEA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1EEE0-7EE4-F948-A6B6-8BE69CE4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60A0-9268-384A-90BA-34F8B77D7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3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849CE-A277-0149-BDB3-BD646AAD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6BEF-B6B1-0B4C-AA99-A4B7AFC954EB}" type="datetimeFigureOut">
              <a:rPr lang="en-US" smtClean="0"/>
              <a:t>7/1/20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2E1DD5-5AC8-5942-86AB-BCF2F2A89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DB509-5E78-9E47-886E-F8DFA29E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60A0-9268-384A-90BA-34F8B77D7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8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4D57-26FA-A24D-AE21-39C015CEF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BF397-93DB-1B4E-96B8-0BE65A43A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7F35C-289C-1F4F-AF5B-BFF28FF58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0F6BE-BD89-FE49-A59C-EC109D5F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6BEF-B6B1-0B4C-AA99-A4B7AFC954EB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E33AC-0545-544C-82C8-9B2988A3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3C141-151A-C54D-927E-713538C1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60A0-9268-384A-90BA-34F8B77D7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6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563D3-349A-2B49-97DB-F1752D1B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867166-E57A-7840-A584-45A41BD06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DB9C2-2B8B-9142-BA92-12B109855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735BA-71BF-A248-9DDC-4EE65154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6BEF-B6B1-0B4C-AA99-A4B7AFC954EB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EF8DA-84FD-8C4E-B89E-2D939934B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8DC73-D61F-704D-BD04-5C98E74C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60A0-9268-384A-90BA-34F8B77D7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9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9C225-B876-CF42-B563-24CDCFA71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8817C-01D3-0245-93DA-2B751FB4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E3D12-A97A-5E44-9288-9A2D07A48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76BEF-B6B1-0B4C-AA99-A4B7AFC954EB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15098-D0DD-6443-9871-19D5CC6A0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3CB02-BB58-8148-9F9F-9C5F84125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860A0-9268-384A-90BA-34F8B77D7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6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7AC8-D0E7-7047-91F6-E9DD523B9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10: </a:t>
            </a:r>
            <a:br>
              <a:rPr lang="en-US" dirty="0"/>
            </a:br>
            <a:r>
              <a:rPr lang="en-US" dirty="0"/>
              <a:t>For Live Session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B46FE-DD42-3A4A-BC63-128B3FC1E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43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8E07-C9FE-034C-93C1-7C5B2F810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221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Please Provide a summary of at least 4, but as many any as you like, takeaways from this unit!</a:t>
            </a:r>
          </a:p>
        </p:txBody>
      </p:sp>
    </p:spTree>
    <p:extLst>
      <p:ext uri="{BB962C8B-B14F-4D97-AF65-F5344CB8AC3E}">
        <p14:creationId xmlns:p14="http://schemas.microsoft.com/office/powerpoint/2010/main" val="2889794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5B77-F257-BA41-A6D6-0F0D331D8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275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Part 4: Questions or Comments</a:t>
            </a:r>
          </a:p>
        </p:txBody>
      </p:sp>
    </p:spTree>
    <p:extLst>
      <p:ext uri="{BB962C8B-B14F-4D97-AF65-F5344CB8AC3E}">
        <p14:creationId xmlns:p14="http://schemas.microsoft.com/office/powerpoint/2010/main" val="139644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5B77-F257-BA41-A6D6-0F0D331D8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275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Part 1: Quick Quiz Questions</a:t>
            </a:r>
          </a:p>
        </p:txBody>
      </p:sp>
    </p:spTree>
    <p:extLst>
      <p:ext uri="{BB962C8B-B14F-4D97-AF65-F5344CB8AC3E}">
        <p14:creationId xmlns:p14="http://schemas.microsoft.com/office/powerpoint/2010/main" val="19113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5B77-F257-BA41-A6D6-0F0D331D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Quick Quiz Questions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4E26C5-1856-1B49-A315-B73EA9F8E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527" y="1690688"/>
            <a:ext cx="7667557" cy="444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5B77-F257-BA41-A6D6-0F0D331D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Quick Quiz Questions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3F69F8-EA7D-8C43-A50A-760479C35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0" y="1975255"/>
            <a:ext cx="87884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2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5B77-F257-BA41-A6D6-0F0D331D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Quick Quiz Questions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1463AE-0DD1-5149-9145-C009B4902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1873925"/>
            <a:ext cx="86233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2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5B77-F257-BA41-A6D6-0F0D331D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Quick Quiz Questions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7B460F-28DC-CF45-A382-6B667291D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50" y="2136843"/>
            <a:ext cx="71501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60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5B77-F257-BA41-A6D6-0F0D331D8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275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Part 2: Lack of Fit Test</a:t>
            </a:r>
          </a:p>
        </p:txBody>
      </p:sp>
    </p:spTree>
    <p:extLst>
      <p:ext uri="{BB962C8B-B14F-4D97-AF65-F5344CB8AC3E}">
        <p14:creationId xmlns:p14="http://schemas.microsoft.com/office/powerpoint/2010/main" val="695822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4A9C8-4CF4-4CAD-B6D9-FC18E9F2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Lack of Fit Test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DE12D40-A723-4766-AB7E-2CAF6083247D}"/>
              </a:ext>
            </a:extLst>
          </p:cNvPr>
          <p:cNvGraphicFramePr>
            <a:graphicFrameLocks noGrp="1"/>
          </p:cNvGraphicFramePr>
          <p:nvPr/>
        </p:nvGraphicFramePr>
        <p:xfrm>
          <a:off x="1875724" y="1903912"/>
          <a:ext cx="914400" cy="23007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3703438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70506882"/>
                    </a:ext>
                  </a:extLst>
                </a:gridCol>
              </a:tblGrid>
              <a:tr h="11895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Month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Sales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634003359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2.678969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666373392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6.452194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4031291152"/>
                  </a:ext>
                </a:extLst>
              </a:tr>
              <a:tr h="15001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1.837394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090633083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6.108601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295241088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5.369281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119397452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1.766862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731119660"/>
                  </a:ext>
                </a:extLst>
              </a:tr>
              <a:tr h="15001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6.898837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933609468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1.579677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88362599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3.726494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25761969"/>
                  </a:ext>
                </a:extLst>
              </a:tr>
              <a:tr h="15001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8.953184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641565993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8.680436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261936585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9.931636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4027627879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6.691443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29957203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11.39723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129164729"/>
                  </a:ext>
                </a:extLst>
              </a:tr>
              <a:tr h="15001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14.93447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25106855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91D2ED2-B2CC-4854-9E72-6D1CC31910CD}"/>
              </a:ext>
            </a:extLst>
          </p:cNvPr>
          <p:cNvSpPr txBox="1"/>
          <p:nvPr/>
        </p:nvSpPr>
        <p:spPr>
          <a:xfrm>
            <a:off x="2880261" y="1832709"/>
            <a:ext cx="1898787" cy="487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 company wants to look at sales volume (in $M) for various stores for three different months. Perform a lack of fit test (at significance level 0.05) to determine if the separate means model (using three parameters) is significantly better than the linear regression model (using two parameters).</a:t>
            </a:r>
          </a:p>
          <a:p>
            <a:endParaRPr lang="en-US" sz="1350" dirty="0"/>
          </a:p>
          <a:p>
            <a:r>
              <a:rPr lang="en-US" sz="1350" dirty="0"/>
              <a:t>You may want to copy the blank ANOVA table on paper. </a:t>
            </a:r>
          </a:p>
          <a:p>
            <a:endParaRPr lang="en-US" sz="1350" dirty="0"/>
          </a:p>
          <a:p>
            <a:r>
              <a:rPr lang="en-US" dirty="0"/>
              <a:t>DO NOT plug the data into any software.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B7A84A-F426-4CA1-80F0-6F3585A30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185" y="1852186"/>
            <a:ext cx="5630982" cy="1047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AF5027-C9FF-42F2-8B7A-53A1CB983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185" y="2943565"/>
            <a:ext cx="5630982" cy="97222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7306419-3EF7-4688-842C-33912EE3B1DD}"/>
              </a:ext>
            </a:extLst>
          </p:cNvPr>
          <p:cNvGraphicFramePr>
            <a:graphicFrameLocks noGrp="1"/>
          </p:cNvGraphicFramePr>
          <p:nvPr/>
        </p:nvGraphicFramePr>
        <p:xfrm>
          <a:off x="4869187" y="4204676"/>
          <a:ext cx="5737402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4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6408"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df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MS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Pr</a:t>
                      </a:r>
                      <a:r>
                        <a:rPr lang="en-US" sz="1400" baseline="0" dirty="0"/>
                        <a:t> &gt; F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algn="ctr"/>
                      <a:endParaRPr lang="en-US" sz="1400" baseline="30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19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5B77-F257-BA41-A6D6-0F0D331D8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275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Part 3: Takeaways</a:t>
            </a:r>
          </a:p>
        </p:txBody>
      </p:sp>
    </p:spTree>
    <p:extLst>
      <p:ext uri="{BB962C8B-B14F-4D97-AF65-F5344CB8AC3E}">
        <p14:creationId xmlns:p14="http://schemas.microsoft.com/office/powerpoint/2010/main" val="2686708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200</Words>
  <Application>Microsoft Macintosh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Unit 10:  For Live Session Assignment</vt:lpstr>
      <vt:lpstr>Part 1: Quick Quiz Questions</vt:lpstr>
      <vt:lpstr>Part 1: Quick Quiz Questions</vt:lpstr>
      <vt:lpstr>Part 1: Quick Quiz Questions</vt:lpstr>
      <vt:lpstr>Part 1: Quick Quiz Questions</vt:lpstr>
      <vt:lpstr>Part 1: Quick Quiz Questions</vt:lpstr>
      <vt:lpstr>Part 2: Lack of Fit Test</vt:lpstr>
      <vt:lpstr>Lack of Fit Test</vt:lpstr>
      <vt:lpstr>Part 3: Takeaways</vt:lpstr>
      <vt:lpstr>Please Provide a summary of at least 4, but as many any as you like, takeaways from this unit!</vt:lpstr>
      <vt:lpstr>Part 4: Questions or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10:  For Live Session Assignment</dc:title>
  <dc:creator>Microsoft Office User</dc:creator>
  <cp:lastModifiedBy>Microsoft Office User</cp:lastModifiedBy>
  <cp:revision>1</cp:revision>
  <dcterms:created xsi:type="dcterms:W3CDTF">2020-07-02T03:02:42Z</dcterms:created>
  <dcterms:modified xsi:type="dcterms:W3CDTF">2020-07-02T03:09:17Z</dcterms:modified>
</cp:coreProperties>
</file>