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333" r:id="rId3"/>
    <p:sldId id="341" r:id="rId4"/>
    <p:sldId id="342" r:id="rId5"/>
    <p:sldId id="337" r:id="rId6"/>
    <p:sldId id="338" r:id="rId7"/>
    <p:sldId id="258" r:id="rId8"/>
    <p:sldId id="259" r:id="rId9"/>
    <p:sldId id="260" r:id="rId10"/>
    <p:sldId id="257" r:id="rId11"/>
    <p:sldId id="334" r:id="rId12"/>
    <p:sldId id="336" r:id="rId13"/>
    <p:sldId id="335" r:id="rId14"/>
    <p:sldId id="27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4/23/25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5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0" y="1676400"/>
            <a:ext cx="12192000" cy="5029200"/>
          </a:xfrm>
        </p:spPr>
        <p:txBody>
          <a:bodyPr>
            <a:normAutofit lnSpcReduction="10000"/>
          </a:bodyPr>
          <a:lstStyle/>
          <a:p>
            <a:pPr marL="0" indent="0" algn="ctr">
              <a:buNone/>
            </a:pPr>
            <a:r>
              <a:rPr lang="en-US" sz="2800" dirty="0"/>
              <a:t>With respect the Creativity Study you read in the Statistical Sleuth, use the code provided to conduct a permutation test to test for a difference in mean score between those motivated intrinsically and extrinsically.</a:t>
            </a:r>
          </a:p>
          <a:p>
            <a:pPr marL="0" indent="0" algn="ctr">
              <a:buNone/>
            </a:pPr>
            <a:r>
              <a:rPr lang="en-US" sz="2800" b="1" dirty="0"/>
              <a:t>Deliverable</a:t>
            </a:r>
            <a:r>
              <a:rPr lang="en-US" sz="2800" dirty="0"/>
              <a:t>: Conduct the test in R or SAS and make a slide or slides describing the Assumption, Evidence, Probability and Decision/Conclusion.  </a:t>
            </a:r>
          </a:p>
          <a:p>
            <a:pPr marL="0" indent="0">
              <a:buNone/>
            </a:pPr>
            <a:endParaRPr lang="en-US" dirty="0"/>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VERY IMPORTANT… in the ASYNCH. :) </a:t>
            </a:r>
          </a:p>
          <a:p>
            <a:pPr lvl="2"/>
            <a:r>
              <a:rPr lang="en-US" sz="1400" dirty="0"/>
              <a:t>Understanding and adapting code is a HUGE skill in Data Science... This is fun and very useful practice. </a:t>
            </a:r>
          </a:p>
          <a:p>
            <a:pPr lvl="1"/>
            <a:r>
              <a:rPr lang="en-US" sz="1800" dirty="0"/>
              <a:t>Bring your questions to Live Session and place them at the end of the PowerPoint deck.  </a:t>
            </a:r>
          </a:p>
        </p:txBody>
      </p:sp>
    </p:spTree>
    <p:extLst>
      <p:ext uri="{BB962C8B-B14F-4D97-AF65-F5344CB8AC3E}">
        <p14:creationId xmlns:p14="http://schemas.microsoft.com/office/powerpoint/2010/main" val="38122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.5 Hours)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a:r>
            <a:r>
              <a:rPr lang="en-US" b="1" dirty="0"/>
              <a:t>at least 4 takeaways </a:t>
            </a:r>
            <a:r>
              <a:rPr lang="en-US" dirty="0"/>
              <a:t>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90492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7: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87494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a:xfrm>
            <a:off x="609600" y="2590800"/>
            <a:ext cx="10972800" cy="1143000"/>
          </a:xfrm>
        </p:spPr>
        <p:txBody>
          <a:bodyPr/>
          <a:lstStyle/>
          <a:p>
            <a:r>
              <a:rPr lang="en-US" dirty="0"/>
              <a:t>End of For Live Session: Unit 1</a:t>
            </a:r>
          </a:p>
        </p:txBody>
      </p:sp>
    </p:spTree>
    <p:extLst>
      <p:ext uri="{BB962C8B-B14F-4D97-AF65-F5344CB8AC3E}">
        <p14:creationId xmlns:p14="http://schemas.microsoft.com/office/powerpoint/2010/main" val="9689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533400" y="1556426"/>
            <a:ext cx="11201400" cy="5194570"/>
          </a:xfrm>
        </p:spPr>
        <p:txBody>
          <a:bodyPr>
            <a:normAutofit fontScale="55000" lnSpcReduction="20000"/>
          </a:bodyPr>
          <a:lstStyle/>
          <a:p>
            <a:r>
              <a:rPr lang="en-US" dirty="0"/>
              <a:t>On the following slide(s) you will see activities and the estimated / expected time that the student should spend on that activity. </a:t>
            </a:r>
          </a:p>
          <a:p>
            <a:pPr marL="0" indent="0">
              <a:buNone/>
            </a:pPr>
            <a:endParaRPr lang="en-US" dirty="0"/>
          </a:p>
          <a:p>
            <a:r>
              <a:rPr lang="en-US" dirty="0"/>
              <a:t>It is important to note that the goal of the activities is to become familiar with the methods, ideas and implementation involved in that activity so that we can efficiently iron out all the details in live session.  </a:t>
            </a:r>
          </a:p>
          <a:p>
            <a:pPr marL="0" indent="0">
              <a:buNone/>
            </a:pPr>
            <a:endParaRPr lang="en-US" dirty="0"/>
          </a:p>
          <a:p>
            <a:r>
              <a:rPr lang="en-US" dirty="0"/>
              <a:t>Analogy: You are building the pieces </a:t>
            </a:r>
            <a:r>
              <a:rPr lang="en-US"/>
              <a:t>of the puzzle </a:t>
            </a:r>
            <a:r>
              <a:rPr lang="en-US" dirty="0"/>
              <a:t>in the For Live Session Activity and we are putting them together to see the big picture in live session. </a:t>
            </a:r>
          </a:p>
          <a:p>
            <a:pPr marL="0" indent="0">
              <a:buNone/>
            </a:pPr>
            <a:endParaRPr lang="en-US" dirty="0"/>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pPr marL="0" indent="0">
              <a:buNone/>
            </a:pPr>
            <a:endParaRPr lang="en-US" dirty="0"/>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pPr marL="0" indent="0">
              <a:buNone/>
            </a:pPr>
            <a:endParaRPr lang="en-US" dirty="0"/>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54134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1499-9EE8-CC42-849A-71C9FA960E9B}"/>
              </a:ext>
            </a:extLst>
          </p:cNvPr>
          <p:cNvSpPr>
            <a:spLocks noGrp="1"/>
          </p:cNvSpPr>
          <p:nvPr>
            <p:ph type="title"/>
          </p:nvPr>
        </p:nvSpPr>
        <p:spPr>
          <a:xfrm>
            <a:off x="381000" y="2362200"/>
            <a:ext cx="11429999" cy="1325563"/>
          </a:xfrm>
        </p:spPr>
        <p:txBody>
          <a:bodyPr>
            <a:noAutofit/>
          </a:bodyPr>
          <a:lstStyle/>
          <a:p>
            <a:br>
              <a:rPr lang="en-US" dirty="0"/>
            </a:br>
            <a:r>
              <a:rPr lang="en-US" dirty="0"/>
              <a:t>Question </a:t>
            </a:r>
            <a:r>
              <a:rPr lang="en-US"/>
              <a:t>1 is </a:t>
            </a:r>
            <a:r>
              <a:rPr lang="en-US" dirty="0"/>
              <a:t>the </a:t>
            </a:r>
            <a:br>
              <a:rPr lang="en-US" dirty="0"/>
            </a:br>
            <a:r>
              <a:rPr lang="en-US" dirty="0"/>
              <a:t>Quick </a:t>
            </a:r>
            <a:r>
              <a:rPr lang="en-US"/>
              <a:t>Quiz Questions!</a:t>
            </a:r>
            <a:br>
              <a:rPr lang="en-US"/>
            </a:br>
            <a:r>
              <a:rPr lang="en-US" dirty="0"/>
              <a:t>(&lt;= 1 hour)</a:t>
            </a:r>
          </a:p>
        </p:txBody>
      </p:sp>
    </p:spTree>
    <p:extLst>
      <p:ext uri="{BB962C8B-B14F-4D97-AF65-F5344CB8AC3E}">
        <p14:creationId xmlns:p14="http://schemas.microsoft.com/office/powerpoint/2010/main" val="10312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1 (QQ1)</a:t>
            </a:r>
          </a:p>
        </p:txBody>
      </p:sp>
      <p:pic>
        <p:nvPicPr>
          <p:cNvPr id="4" name="Picture 3">
            <a:extLst>
              <a:ext uri="{FF2B5EF4-FFF2-40B4-BE49-F238E27FC236}">
                <a16:creationId xmlns:a16="http://schemas.microsoft.com/office/drawing/2014/main" id="{F2EDE1F7-72ED-0D4D-B07C-F4E6AC1267C1}"/>
              </a:ext>
            </a:extLst>
          </p:cNvPr>
          <p:cNvPicPr>
            <a:picLocks noChangeAspect="1"/>
          </p:cNvPicPr>
          <p:nvPr/>
        </p:nvPicPr>
        <p:blipFill>
          <a:blip r:embed="rId2"/>
          <a:stretch>
            <a:fillRect/>
          </a:stretch>
        </p:blipFill>
        <p:spPr>
          <a:xfrm>
            <a:off x="1917700" y="2037773"/>
            <a:ext cx="8356600" cy="3429000"/>
          </a:xfrm>
          <a:prstGeom prst="rect">
            <a:avLst/>
          </a:prstGeom>
        </p:spPr>
      </p:pic>
    </p:spTree>
    <p:extLst>
      <p:ext uri="{BB962C8B-B14F-4D97-AF65-F5344CB8AC3E}">
        <p14:creationId xmlns:p14="http://schemas.microsoft.com/office/powerpoint/2010/main" val="45030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2 (QQ2)</a:t>
            </a:r>
          </a:p>
        </p:txBody>
      </p:sp>
      <p:pic>
        <p:nvPicPr>
          <p:cNvPr id="3" name="Picture 2">
            <a:extLst>
              <a:ext uri="{FF2B5EF4-FFF2-40B4-BE49-F238E27FC236}">
                <a16:creationId xmlns:a16="http://schemas.microsoft.com/office/drawing/2014/main" id="{92373BE0-A076-3C4A-B309-A07759A49BCC}"/>
              </a:ext>
            </a:extLst>
          </p:cNvPr>
          <p:cNvPicPr>
            <a:picLocks noChangeAspect="1"/>
          </p:cNvPicPr>
          <p:nvPr/>
        </p:nvPicPr>
        <p:blipFill rotWithShape="1">
          <a:blip r:embed="rId2"/>
          <a:srcRect t="9589"/>
          <a:stretch/>
        </p:blipFill>
        <p:spPr>
          <a:xfrm>
            <a:off x="1778000" y="2327564"/>
            <a:ext cx="8636000" cy="3766127"/>
          </a:xfrm>
          <a:prstGeom prst="rect">
            <a:avLst/>
          </a:prstGeom>
        </p:spPr>
      </p:pic>
    </p:spTree>
    <p:extLst>
      <p:ext uri="{BB962C8B-B14F-4D97-AF65-F5344CB8AC3E}">
        <p14:creationId xmlns:p14="http://schemas.microsoft.com/office/powerpoint/2010/main" val="350786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3 (QQ3)</a:t>
            </a:r>
          </a:p>
        </p:txBody>
      </p:sp>
      <p:pic>
        <p:nvPicPr>
          <p:cNvPr id="3" name="Picture 2">
            <a:extLst>
              <a:ext uri="{FF2B5EF4-FFF2-40B4-BE49-F238E27FC236}">
                <a16:creationId xmlns:a16="http://schemas.microsoft.com/office/drawing/2014/main" id="{7A929460-9843-B247-964B-A855ACC75759}"/>
              </a:ext>
            </a:extLst>
          </p:cNvPr>
          <p:cNvPicPr>
            <a:picLocks noChangeAspect="1"/>
          </p:cNvPicPr>
          <p:nvPr/>
        </p:nvPicPr>
        <p:blipFill rotWithShape="1">
          <a:blip r:embed="rId2"/>
          <a:srcRect t="6351"/>
          <a:stretch/>
        </p:blipFill>
        <p:spPr>
          <a:xfrm>
            <a:off x="2401448" y="1690689"/>
            <a:ext cx="7389104" cy="4630304"/>
          </a:xfrm>
          <a:prstGeom prst="rect">
            <a:avLst/>
          </a:prstGeom>
        </p:spPr>
      </p:pic>
    </p:spTree>
    <p:extLst>
      <p:ext uri="{BB962C8B-B14F-4D97-AF65-F5344CB8AC3E}">
        <p14:creationId xmlns:p14="http://schemas.microsoft.com/office/powerpoint/2010/main" val="220005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2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10765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3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457200" y="1981200"/>
            <a:ext cx="7107949" cy="4351338"/>
          </a:xfrm>
        </p:spPr>
        <p:txBody>
          <a:bodyPr>
            <a:normAutofit fontScale="775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8001000" y="1767259"/>
            <a:ext cx="3344423" cy="4408558"/>
          </a:xfrm>
          <a:prstGeom prst="rect">
            <a:avLst/>
          </a:prstGeom>
        </p:spPr>
      </p:pic>
    </p:spTree>
    <p:extLst>
      <p:ext uri="{BB962C8B-B14F-4D97-AF65-F5344CB8AC3E}">
        <p14:creationId xmlns:p14="http://schemas.microsoft.com/office/powerpoint/2010/main" val="173362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4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77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195972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8654</TotalTime>
  <Words>1090</Words>
  <Application>Microsoft Macintosh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Wingdings</vt:lpstr>
      <vt:lpstr>1_Body Slides</vt:lpstr>
      <vt:lpstr>For Live Session Assignment (FLS) </vt:lpstr>
      <vt:lpstr>Philosophy</vt:lpstr>
      <vt:lpstr> Question 1 is the  Quick Quiz Questions! (&lt;= 1 hour)</vt:lpstr>
      <vt:lpstr>Quick Quiz Question 1 (QQ1)</vt:lpstr>
      <vt:lpstr>Quick Quiz Question 2 (QQ2)</vt:lpstr>
      <vt:lpstr>Quick Quiz Question 3 (QQ3)</vt:lpstr>
      <vt:lpstr>Question 2 (≤.5 hours)</vt:lpstr>
      <vt:lpstr>Questions 3 (&lt;.5 hours)</vt:lpstr>
      <vt:lpstr>Question 4 (≤1 hour)</vt:lpstr>
      <vt:lpstr>Question / Activity 5 (2-3 hours)</vt:lpstr>
      <vt:lpstr>Question 6: Takeaways! (~ 1 .5 Hours)</vt:lpstr>
      <vt:lpstr>Question 7: Questions!</vt:lpstr>
      <vt:lpstr>End of For Live Session: Unit 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232</cp:revision>
  <cp:lastPrinted>2020-09-21T07:53:02Z</cp:lastPrinted>
  <dcterms:created xsi:type="dcterms:W3CDTF">2016-03-21T14:12:59Z</dcterms:created>
  <dcterms:modified xsi:type="dcterms:W3CDTF">2025-04-23T21:07:22Z</dcterms:modified>
  <cp:category/>
</cp:coreProperties>
</file>