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AB4A-2184-4AB6-B8BE-E168074E1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Health Management </a:t>
            </a:r>
            <a:br>
              <a:rPr lang="en-US" sz="4400" dirty="0"/>
            </a:br>
            <a:r>
              <a:rPr lang="en-US" sz="4400" b="1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11AED-F78B-42E0-868F-379A7812B2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sz="2800" b="1" dirty="0"/>
              <a:t>Presentation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367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6DF1-0001-4F1D-BB8F-A99AB53C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Title Slide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F4C4-CC6B-47F2-84F5-1CA6984C1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Health Management System</a:t>
            </a:r>
            <a:br>
              <a:rPr lang="en-US" dirty="0"/>
            </a:br>
            <a:r>
              <a:rPr lang="en-US" b="1" dirty="0"/>
              <a:t>Subtitle:</a:t>
            </a:r>
            <a:r>
              <a:rPr lang="en-US" dirty="0"/>
              <a:t> Secure Admin Login System</a:t>
            </a:r>
            <a:br>
              <a:rPr lang="en-US" dirty="0"/>
            </a:br>
            <a:r>
              <a:rPr lang="en-US" b="1" dirty="0"/>
              <a:t>Presented By:</a:t>
            </a:r>
            <a:r>
              <a:rPr lang="en-US" dirty="0"/>
              <a:t> Bivon </a:t>
            </a:r>
            <a:r>
              <a:rPr lang="en-US" dirty="0" err="1"/>
              <a:t>Momanyi</a:t>
            </a:r>
            <a:r>
              <a:rPr lang="en-US" dirty="0"/>
              <a:t> </a:t>
            </a:r>
            <a:r>
              <a:rPr lang="en-US" dirty="0" err="1"/>
              <a:t>Mose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71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2C01-EDB1-4086-96A0-94FC10CA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46CE7-BCF8-4B0B-A77A-0F79A1A0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Develop a simple, secure login system for the admin of a health management system.</a:t>
            </a:r>
          </a:p>
          <a:p>
            <a:r>
              <a:rPr lang="en-US" b="1" dirty="0"/>
              <a:t>Tools Used:</a:t>
            </a:r>
            <a:endParaRPr lang="en-US" dirty="0"/>
          </a:p>
          <a:p>
            <a:pPr lvl="0"/>
            <a:r>
              <a:rPr lang="en-US" dirty="0"/>
              <a:t>PHP (Server-side scripting)</a:t>
            </a:r>
          </a:p>
          <a:p>
            <a:pPr lvl="0"/>
            <a:r>
              <a:rPr lang="en-US" dirty="0"/>
              <a:t>MySQL (Database management)</a:t>
            </a:r>
          </a:p>
          <a:p>
            <a:pPr lvl="0"/>
            <a:r>
              <a:rPr lang="en-US" dirty="0"/>
              <a:t>HTML, CSS, Bootstrap (Frontend design)</a:t>
            </a:r>
          </a:p>
          <a:p>
            <a:r>
              <a:rPr lang="en-US" b="1" dirty="0"/>
              <a:t>Key Features:</a:t>
            </a:r>
            <a:endParaRPr lang="en-US" dirty="0"/>
          </a:p>
          <a:p>
            <a:pPr lvl="0"/>
            <a:r>
              <a:rPr lang="en-US" dirty="0"/>
              <a:t>Secure authentication with hashed passwords</a:t>
            </a:r>
          </a:p>
          <a:p>
            <a:pPr lvl="0"/>
            <a:r>
              <a:rPr lang="en-US" dirty="0"/>
              <a:t>Session-based login management</a:t>
            </a:r>
          </a:p>
          <a:p>
            <a:pPr lvl="0"/>
            <a:r>
              <a:rPr lang="en-US" dirty="0"/>
              <a:t>Modern responsive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11566"/>
      </p:ext>
    </p:extLst>
  </p:cSld>
  <p:clrMapOvr>
    <a:masterClrMapping/>
  </p:clrMapOvr>
  <p:transition spd="slow">
    <p:plu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DED2-6B46-4904-A17E-1645BC1E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BA989-D542-4ED9-BEA6-E4663877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System Architecture:</a:t>
            </a:r>
            <a:endParaRPr lang="en-US" dirty="0"/>
          </a:p>
          <a:p>
            <a:pPr lvl="0"/>
            <a:r>
              <a:rPr lang="en-US" b="1" dirty="0"/>
              <a:t>Frontend:</a:t>
            </a:r>
            <a:r>
              <a:rPr lang="en-US" dirty="0"/>
              <a:t> User login form</a:t>
            </a:r>
          </a:p>
          <a:p>
            <a:pPr lvl="0"/>
            <a:r>
              <a:rPr lang="en-US" b="1" dirty="0"/>
              <a:t>Backend:</a:t>
            </a:r>
            <a:r>
              <a:rPr lang="en-US" dirty="0"/>
              <a:t> PHP server scripts</a:t>
            </a:r>
          </a:p>
          <a:p>
            <a:pPr lvl="0"/>
            <a:r>
              <a:rPr lang="en-US" b="1" dirty="0"/>
              <a:t>Database:</a:t>
            </a:r>
            <a:r>
              <a:rPr lang="en-US" dirty="0"/>
              <a:t> Admin table with hashed passwords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129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96A0-6C37-4E33-8DC9-B16397BD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C7E88-C854-419C-BD6B-D1B39DC2C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55956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Database Design:</a:t>
            </a:r>
            <a:endParaRPr lang="en-US" sz="1800" dirty="0"/>
          </a:p>
          <a:p>
            <a:pPr lvl="0"/>
            <a:r>
              <a:rPr lang="en-US" dirty="0"/>
              <a:t>Table: </a:t>
            </a:r>
            <a:r>
              <a:rPr lang="en-US" sz="1400" dirty="0"/>
              <a:t>admins</a:t>
            </a:r>
            <a:endParaRPr lang="en-US" sz="1800" dirty="0"/>
          </a:p>
          <a:p>
            <a:pPr lvl="1"/>
            <a:r>
              <a:rPr lang="en-US" dirty="0"/>
              <a:t>id (Primary Key)</a:t>
            </a:r>
            <a:endParaRPr lang="en-US" sz="1600" dirty="0"/>
          </a:p>
          <a:p>
            <a:pPr lvl="1"/>
            <a:r>
              <a:rPr lang="en-US" dirty="0"/>
              <a:t>username (Unique)</a:t>
            </a:r>
            <a:endParaRPr lang="en-US" sz="1600" dirty="0"/>
          </a:p>
          <a:p>
            <a:pPr lvl="1"/>
            <a:r>
              <a:rPr lang="en-US" dirty="0"/>
              <a:t>password (Hashed)</a:t>
            </a:r>
            <a:endParaRPr lang="en-US" sz="1600" dirty="0"/>
          </a:p>
          <a:p>
            <a:r>
              <a:rPr lang="en-US" b="1" dirty="0"/>
              <a:t>User Interface:</a:t>
            </a:r>
            <a:endParaRPr lang="en-US" sz="1800" dirty="0"/>
          </a:p>
          <a:p>
            <a:pPr lvl="0"/>
            <a:r>
              <a:rPr lang="en-US" dirty="0"/>
              <a:t>Clean login form styled with Bootstrap</a:t>
            </a:r>
            <a:endParaRPr lang="en-US" sz="1800" dirty="0"/>
          </a:p>
          <a:p>
            <a:pPr lvl="0"/>
            <a:r>
              <a:rPr lang="en-US" dirty="0"/>
              <a:t>Responsive design for mobile and desktop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936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D8F3-2158-43D6-8B76-37D09071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D1C4-943D-4E07-82C2-0A3C9E0B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4846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Login Workflow:</a:t>
            </a:r>
            <a:endParaRPr lang="en-US" dirty="0"/>
          </a:p>
          <a:p>
            <a:pPr lvl="0"/>
            <a:r>
              <a:rPr lang="en-US" dirty="0"/>
              <a:t>Admin inputs username and password.</a:t>
            </a:r>
          </a:p>
          <a:p>
            <a:pPr lvl="0"/>
            <a:r>
              <a:rPr lang="en-US" dirty="0"/>
              <a:t>PHP checks if the username exists.</a:t>
            </a:r>
          </a:p>
          <a:p>
            <a:pPr lvl="0"/>
            <a:r>
              <a:rPr lang="en-US" dirty="0"/>
              <a:t>Password is verified using password verify().</a:t>
            </a:r>
          </a:p>
          <a:p>
            <a:pPr lvl="0"/>
            <a:r>
              <a:rPr lang="en-US" dirty="0"/>
              <a:t>If valid, a session is started and admin is redirected to dashboard.</a:t>
            </a:r>
          </a:p>
          <a:p>
            <a:pPr lvl="0"/>
            <a:r>
              <a:rPr lang="en-US" dirty="0"/>
              <a:t>If invalid, error message displayed.</a:t>
            </a:r>
          </a:p>
          <a:p>
            <a:r>
              <a:rPr lang="en-US" b="1" dirty="0"/>
              <a:t>Security Measures:</a:t>
            </a:r>
            <a:endParaRPr lang="en-US" dirty="0"/>
          </a:p>
          <a:p>
            <a:pPr lvl="0"/>
            <a:r>
              <a:rPr lang="en-US" dirty="0"/>
              <a:t>Password hashing</a:t>
            </a:r>
          </a:p>
          <a:p>
            <a:pPr lvl="0"/>
            <a:r>
              <a:rPr lang="en-US" dirty="0"/>
              <a:t>SQL prepared statements</a:t>
            </a:r>
          </a:p>
          <a:p>
            <a:pPr lvl="0"/>
            <a:r>
              <a:rPr lang="en-US" dirty="0"/>
              <a:t>Session handling to protect dashboard pages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5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DACC-0BAA-48DE-9832-8DB28157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B178-1C50-4C07-8ACA-DCA269C7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Outcome:</a:t>
            </a:r>
            <a:endParaRPr lang="en-US" dirty="0"/>
          </a:p>
          <a:p>
            <a:pPr lvl="0"/>
            <a:r>
              <a:rPr lang="en-US" dirty="0"/>
              <a:t>Working, secure, and simple admin login system.</a:t>
            </a:r>
          </a:p>
          <a:p>
            <a:r>
              <a:rPr lang="en-US" b="1" dirty="0"/>
              <a:t>Future Improvements:</a:t>
            </a:r>
            <a:endParaRPr lang="en-US" dirty="0"/>
          </a:p>
          <a:p>
            <a:pPr lvl="0"/>
            <a:r>
              <a:rPr lang="en-US" dirty="0"/>
              <a:t>Implement multi-factor authentication</a:t>
            </a:r>
          </a:p>
          <a:p>
            <a:pPr lvl="0"/>
            <a:r>
              <a:rPr lang="en-US" dirty="0"/>
              <a:t>Audit login activities</a:t>
            </a:r>
          </a:p>
          <a:p>
            <a:pPr lvl="0"/>
            <a:r>
              <a:rPr lang="en-US" dirty="0"/>
              <a:t>User role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3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554D-3C76-4F19-9F86-630B560B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779" y="2658719"/>
            <a:ext cx="9603275" cy="1049235"/>
          </a:xfrm>
        </p:spPr>
        <p:txBody>
          <a:bodyPr/>
          <a:lstStyle/>
          <a:p>
            <a:r>
              <a:rPr lang="en-US" b="1" dirty="0"/>
              <a:t>                     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6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</TotalTime>
  <Words>229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Health Management  System</vt:lpstr>
      <vt:lpstr>Title Slide</vt:lpstr>
      <vt:lpstr>Approach</vt:lpstr>
      <vt:lpstr>Design</vt:lpstr>
      <vt:lpstr>Cont..</vt:lpstr>
      <vt:lpstr>Solution</vt:lpstr>
      <vt:lpstr> Conclusion</vt:lpstr>
      <vt:lpstr>                   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Management</dc:title>
  <dc:creator>Cs_bivon</dc:creator>
  <cp:lastModifiedBy>Cs_bivon</cp:lastModifiedBy>
  <cp:revision>3</cp:revision>
  <dcterms:created xsi:type="dcterms:W3CDTF">2025-04-27T11:27:51Z</dcterms:created>
  <dcterms:modified xsi:type="dcterms:W3CDTF">2025-04-27T11:50:21Z</dcterms:modified>
</cp:coreProperties>
</file>