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7" r:id="rId2"/>
    <p:sldId id="258" r:id="rId3"/>
    <p:sldId id="259" r:id="rId4"/>
    <p:sldId id="264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1A0F71-C281-7D9B-4E31-B7644264642E}" v="85" dt="2022-11-20T08:51:48.835"/>
    <p1510:client id="{61EF77BC-B175-4F48-3729-22CA75E56238}" v="208" dt="2022-11-19T22:44:57.552"/>
    <p1510:client id="{7F2D47A4-A4C3-4910-A818-DDC51036D5ED}" v="258" dt="2022-11-18T23:17:16.038"/>
    <p1510:client id="{AE4AF316-CF73-C32A-3E17-87E4B25DE59E}" v="142" dt="2022-11-20T00:58:35.2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Odin" userId="S::thomas.odin@epita.fr::3204ce9e-758e-4fbe-b5d3-00e5532c695e" providerId="AD" clId="Web-{1F1A0F71-C281-7D9B-4E31-B7644264642E}"/>
    <pc:docChg chg="addSld modSld">
      <pc:chgData name="Thomas Odin" userId="S::thomas.odin@epita.fr::3204ce9e-758e-4fbe-b5d3-00e5532c695e" providerId="AD" clId="Web-{1F1A0F71-C281-7D9B-4E31-B7644264642E}" dt="2022-11-20T08:51:48.835" v="85" actId="1076"/>
      <pc:docMkLst>
        <pc:docMk/>
      </pc:docMkLst>
      <pc:sldChg chg="modSp">
        <pc:chgData name="Thomas Odin" userId="S::thomas.odin@epita.fr::3204ce9e-758e-4fbe-b5d3-00e5532c695e" providerId="AD" clId="Web-{1F1A0F71-C281-7D9B-4E31-B7644264642E}" dt="2022-11-20T08:49:47.796" v="72" actId="20577"/>
        <pc:sldMkLst>
          <pc:docMk/>
          <pc:sldMk cId="1460034028" sldId="259"/>
        </pc:sldMkLst>
        <pc:spChg chg="mod">
          <ac:chgData name="Thomas Odin" userId="S::thomas.odin@epita.fr::3204ce9e-758e-4fbe-b5d3-00e5532c695e" providerId="AD" clId="Web-{1F1A0F71-C281-7D9B-4E31-B7644264642E}" dt="2022-11-20T08:49:47.796" v="72" actId="20577"/>
          <ac:spMkLst>
            <pc:docMk/>
            <pc:sldMk cId="1460034028" sldId="259"/>
            <ac:spMk id="3" creationId="{7C7A4857-E676-8BDD-DD57-1D9CB94738FC}"/>
          </ac:spMkLst>
        </pc:spChg>
      </pc:sldChg>
      <pc:sldChg chg="modSp">
        <pc:chgData name="Thomas Odin" userId="S::thomas.odin@epita.fr::3204ce9e-758e-4fbe-b5d3-00e5532c695e" providerId="AD" clId="Web-{1F1A0F71-C281-7D9B-4E31-B7644264642E}" dt="2022-11-20T08:31:55.163" v="46" actId="20577"/>
        <pc:sldMkLst>
          <pc:docMk/>
          <pc:sldMk cId="898244830" sldId="260"/>
        </pc:sldMkLst>
        <pc:spChg chg="mod">
          <ac:chgData name="Thomas Odin" userId="S::thomas.odin@epita.fr::3204ce9e-758e-4fbe-b5d3-00e5532c695e" providerId="AD" clId="Web-{1F1A0F71-C281-7D9B-4E31-B7644264642E}" dt="2022-11-20T08:31:55.163" v="46" actId="20577"/>
          <ac:spMkLst>
            <pc:docMk/>
            <pc:sldMk cId="898244830" sldId="260"/>
            <ac:spMk id="3" creationId="{A70BE2E4-195A-77A2-AEDB-44AE5D7D74C2}"/>
          </ac:spMkLst>
        </pc:spChg>
      </pc:sldChg>
      <pc:sldChg chg="addSp delSp modSp">
        <pc:chgData name="Thomas Odin" userId="S::thomas.odin@epita.fr::3204ce9e-758e-4fbe-b5d3-00e5532c695e" providerId="AD" clId="Web-{1F1A0F71-C281-7D9B-4E31-B7644264642E}" dt="2022-11-20T08:27:05.355" v="12" actId="1076"/>
        <pc:sldMkLst>
          <pc:docMk/>
          <pc:sldMk cId="2159704675" sldId="262"/>
        </pc:sldMkLst>
        <pc:spChg chg="add del mod">
          <ac:chgData name="Thomas Odin" userId="S::thomas.odin@epita.fr::3204ce9e-758e-4fbe-b5d3-00e5532c695e" providerId="AD" clId="Web-{1F1A0F71-C281-7D9B-4E31-B7644264642E}" dt="2022-11-20T08:26:36.979" v="8"/>
          <ac:spMkLst>
            <pc:docMk/>
            <pc:sldMk cId="2159704675" sldId="262"/>
            <ac:spMk id="5" creationId="{C15263AB-7D3F-7A42-DE0B-5900872A7DC0}"/>
          </ac:spMkLst>
        </pc:spChg>
        <pc:spChg chg="ord">
          <ac:chgData name="Thomas Odin" userId="S::thomas.odin@epita.fr::3204ce9e-758e-4fbe-b5d3-00e5532c695e" providerId="AD" clId="Web-{1F1A0F71-C281-7D9B-4E31-B7644264642E}" dt="2022-11-20T08:26:36.979" v="8"/>
          <ac:spMkLst>
            <pc:docMk/>
            <pc:sldMk cId="2159704675" sldId="262"/>
            <ac:spMk id="6" creationId="{675A2C92-AAD7-E206-08BE-9F30F1BDEBFD}"/>
          </ac:spMkLst>
        </pc:spChg>
        <pc:spChg chg="del">
          <ac:chgData name="Thomas Odin" userId="S::thomas.odin@epita.fr::3204ce9e-758e-4fbe-b5d3-00e5532c695e" providerId="AD" clId="Web-{1F1A0F71-C281-7D9B-4E31-B7644264642E}" dt="2022-11-20T08:26:36.979" v="8"/>
          <ac:spMkLst>
            <pc:docMk/>
            <pc:sldMk cId="2159704675" sldId="262"/>
            <ac:spMk id="19" creationId="{6BC377B7-18F1-42AD-A1DD-E1D6A5B27CE9}"/>
          </ac:spMkLst>
        </pc:spChg>
        <pc:spChg chg="add">
          <ac:chgData name="Thomas Odin" userId="S::thomas.odin@epita.fr::3204ce9e-758e-4fbe-b5d3-00e5532c695e" providerId="AD" clId="Web-{1F1A0F71-C281-7D9B-4E31-B7644264642E}" dt="2022-11-20T08:26:36.979" v="8"/>
          <ac:spMkLst>
            <pc:docMk/>
            <pc:sldMk cId="2159704675" sldId="262"/>
            <ac:spMk id="24" creationId="{6BC377B7-18F1-42AD-A1DD-E1D6A5B27CE9}"/>
          </ac:spMkLst>
        </pc:spChg>
        <pc:spChg chg="add">
          <ac:chgData name="Thomas Odin" userId="S::thomas.odin@epita.fr::3204ce9e-758e-4fbe-b5d3-00e5532c695e" providerId="AD" clId="Web-{1F1A0F71-C281-7D9B-4E31-B7644264642E}" dt="2022-11-20T08:26:36.979" v="8"/>
          <ac:spMkLst>
            <pc:docMk/>
            <pc:sldMk cId="2159704675" sldId="262"/>
            <ac:spMk id="26" creationId="{D8CD3F60-224B-4A33-8366-65BAA0E6ECD1}"/>
          </ac:spMkLst>
        </pc:spChg>
        <pc:picChg chg="add mod">
          <ac:chgData name="Thomas Odin" userId="S::thomas.odin@epita.fr::3204ce9e-758e-4fbe-b5d3-00e5532c695e" providerId="AD" clId="Web-{1F1A0F71-C281-7D9B-4E31-B7644264642E}" dt="2022-11-20T08:27:05.355" v="12" actId="1076"/>
          <ac:picMkLst>
            <pc:docMk/>
            <pc:sldMk cId="2159704675" sldId="262"/>
            <ac:picMk id="2" creationId="{42F90B77-0BC1-8EA0-34F4-FB0BCD3982A9}"/>
          </ac:picMkLst>
        </pc:picChg>
        <pc:picChg chg="del">
          <ac:chgData name="Thomas Odin" userId="S::thomas.odin@epita.fr::3204ce9e-758e-4fbe-b5d3-00e5532c695e" providerId="AD" clId="Web-{1F1A0F71-C281-7D9B-4E31-B7644264642E}" dt="2022-11-20T08:26:31.291" v="7"/>
          <ac:picMkLst>
            <pc:docMk/>
            <pc:sldMk cId="2159704675" sldId="262"/>
            <ac:picMk id="4" creationId="{80F5025F-784E-3928-7CD8-A8AEDF85E2E9}"/>
          </ac:picMkLst>
        </pc:picChg>
      </pc:sldChg>
      <pc:sldChg chg="addSp delSp modSp new mod setBg">
        <pc:chgData name="Thomas Odin" userId="S::thomas.odin@epita.fr::3204ce9e-758e-4fbe-b5d3-00e5532c695e" providerId="AD" clId="Web-{1F1A0F71-C281-7D9B-4E31-B7644264642E}" dt="2022-11-20T08:51:48.835" v="85" actId="1076"/>
        <pc:sldMkLst>
          <pc:docMk/>
          <pc:sldMk cId="3599366575" sldId="264"/>
        </pc:sldMkLst>
        <pc:spChg chg="mod">
          <ac:chgData name="Thomas Odin" userId="S::thomas.odin@epita.fr::3204ce9e-758e-4fbe-b5d3-00e5532c695e" providerId="AD" clId="Web-{1F1A0F71-C281-7D9B-4E31-B7644264642E}" dt="2022-11-20T08:51:48.835" v="85" actId="1076"/>
          <ac:spMkLst>
            <pc:docMk/>
            <pc:sldMk cId="3599366575" sldId="264"/>
            <ac:spMk id="2" creationId="{75CD66CA-A368-7B5C-FD93-B5E431E9C421}"/>
          </ac:spMkLst>
        </pc:spChg>
        <pc:spChg chg="del">
          <ac:chgData name="Thomas Odin" userId="S::thomas.odin@epita.fr::3204ce9e-758e-4fbe-b5d3-00e5532c695e" providerId="AD" clId="Web-{1F1A0F71-C281-7D9B-4E31-B7644264642E}" dt="2022-11-20T08:51:14.315" v="74"/>
          <ac:spMkLst>
            <pc:docMk/>
            <pc:sldMk cId="3599366575" sldId="264"/>
            <ac:spMk id="3" creationId="{8F73ED3E-AFFC-902F-D332-009CA4A835D2}"/>
          </ac:spMkLst>
        </pc:spChg>
        <pc:spChg chg="add">
          <ac:chgData name="Thomas Odin" userId="S::thomas.odin@epita.fr::3204ce9e-758e-4fbe-b5d3-00e5532c695e" providerId="AD" clId="Web-{1F1A0F71-C281-7D9B-4E31-B7644264642E}" dt="2022-11-20T08:51:14.315" v="74"/>
          <ac:spMkLst>
            <pc:docMk/>
            <pc:sldMk cId="3599366575" sldId="264"/>
            <ac:spMk id="8" creationId="{09A1C012-8297-4361-ACE8-A2509FB18911}"/>
          </ac:spMkLst>
        </pc:spChg>
        <pc:spChg chg="add">
          <ac:chgData name="Thomas Odin" userId="S::thomas.odin@epita.fr::3204ce9e-758e-4fbe-b5d3-00e5532c695e" providerId="AD" clId="Web-{1F1A0F71-C281-7D9B-4E31-B7644264642E}" dt="2022-11-20T08:51:14.315" v="74"/>
          <ac:spMkLst>
            <pc:docMk/>
            <pc:sldMk cId="3599366575" sldId="264"/>
            <ac:spMk id="10" creationId="{4AA13AD3-0A4F-475A-BEBB-DEEFF5C096C3}"/>
          </ac:spMkLst>
        </pc:spChg>
        <pc:spChg chg="add">
          <ac:chgData name="Thomas Odin" userId="S::thomas.odin@epita.fr::3204ce9e-758e-4fbe-b5d3-00e5532c695e" providerId="AD" clId="Web-{1F1A0F71-C281-7D9B-4E31-B7644264642E}" dt="2022-11-20T08:51:14.315" v="74"/>
          <ac:spMkLst>
            <pc:docMk/>
            <pc:sldMk cId="3599366575" sldId="264"/>
            <ac:spMk id="12" creationId="{205BB74C-33FB-4335-8808-49E247F7BF75}"/>
          </ac:spMkLst>
        </pc:spChg>
      </pc:sldChg>
    </pc:docChg>
  </pc:docChgLst>
  <pc:docChgLst>
    <pc:chgData name="Thomas Odin" userId="S::thomas.odin@epita.fr::3204ce9e-758e-4fbe-b5d3-00e5532c695e" providerId="AD" clId="Web-{AE4AF316-CF73-C32A-3E17-87E4B25DE59E}"/>
    <pc:docChg chg="addSld modSld sldOrd">
      <pc:chgData name="Thomas Odin" userId="S::thomas.odin@epita.fr::3204ce9e-758e-4fbe-b5d3-00e5532c695e" providerId="AD" clId="Web-{AE4AF316-CF73-C32A-3E17-87E4B25DE59E}" dt="2022-11-20T00:58:35.232" v="136" actId="20577"/>
      <pc:docMkLst>
        <pc:docMk/>
      </pc:docMkLst>
      <pc:sldChg chg="modSp">
        <pc:chgData name="Thomas Odin" userId="S::thomas.odin@epita.fr::3204ce9e-758e-4fbe-b5d3-00e5532c695e" providerId="AD" clId="Web-{AE4AF316-CF73-C32A-3E17-87E4B25DE59E}" dt="2022-11-20T00:58:35.232" v="136" actId="20577"/>
        <pc:sldMkLst>
          <pc:docMk/>
          <pc:sldMk cId="1460034028" sldId="259"/>
        </pc:sldMkLst>
        <pc:spChg chg="mod">
          <ac:chgData name="Thomas Odin" userId="S::thomas.odin@epita.fr::3204ce9e-758e-4fbe-b5d3-00e5532c695e" providerId="AD" clId="Web-{AE4AF316-CF73-C32A-3E17-87E4B25DE59E}" dt="2022-11-20T00:58:35.232" v="136" actId="20577"/>
          <ac:spMkLst>
            <pc:docMk/>
            <pc:sldMk cId="1460034028" sldId="259"/>
            <ac:spMk id="3" creationId="{7C7A4857-E676-8BDD-DD57-1D9CB94738FC}"/>
          </ac:spMkLst>
        </pc:spChg>
      </pc:sldChg>
      <pc:sldChg chg="modSp">
        <pc:chgData name="Thomas Odin" userId="S::thomas.odin@epita.fr::3204ce9e-758e-4fbe-b5d3-00e5532c695e" providerId="AD" clId="Web-{AE4AF316-CF73-C32A-3E17-87E4B25DE59E}" dt="2022-11-19T22:55:38.067" v="32" actId="20577"/>
        <pc:sldMkLst>
          <pc:docMk/>
          <pc:sldMk cId="898244830" sldId="260"/>
        </pc:sldMkLst>
        <pc:spChg chg="mod">
          <ac:chgData name="Thomas Odin" userId="S::thomas.odin@epita.fr::3204ce9e-758e-4fbe-b5d3-00e5532c695e" providerId="AD" clId="Web-{AE4AF316-CF73-C32A-3E17-87E4B25DE59E}" dt="2022-11-19T22:55:38.067" v="32" actId="20577"/>
          <ac:spMkLst>
            <pc:docMk/>
            <pc:sldMk cId="898244830" sldId="260"/>
            <ac:spMk id="2" creationId="{89A5C671-FF2E-50CF-1EB4-1880C51F34B9}"/>
          </ac:spMkLst>
        </pc:spChg>
      </pc:sldChg>
      <pc:sldChg chg="addSp delSp modSp">
        <pc:chgData name="Thomas Odin" userId="S::thomas.odin@epita.fr::3204ce9e-758e-4fbe-b5d3-00e5532c695e" providerId="AD" clId="Web-{AE4AF316-CF73-C32A-3E17-87E4B25DE59E}" dt="2022-11-19T22:53:57.376" v="28"/>
        <pc:sldMkLst>
          <pc:docMk/>
          <pc:sldMk cId="3721659431" sldId="261"/>
        </pc:sldMkLst>
        <pc:spChg chg="mod">
          <ac:chgData name="Thomas Odin" userId="S::thomas.odin@epita.fr::3204ce9e-758e-4fbe-b5d3-00e5532c695e" providerId="AD" clId="Web-{AE4AF316-CF73-C32A-3E17-87E4B25DE59E}" dt="2022-11-19T22:53:16.156" v="21"/>
          <ac:spMkLst>
            <pc:docMk/>
            <pc:sldMk cId="3721659431" sldId="261"/>
            <ac:spMk id="2" creationId="{1ECCE56D-F246-A4F7-8C22-D7C4D7560D79}"/>
          </ac:spMkLst>
        </pc:spChg>
        <pc:spChg chg="add del">
          <ac:chgData name="Thomas Odin" userId="S::thomas.odin@epita.fr::3204ce9e-758e-4fbe-b5d3-00e5532c695e" providerId="AD" clId="Web-{AE4AF316-CF73-C32A-3E17-87E4B25DE59E}" dt="2022-11-19T22:50:02.574" v="6"/>
          <ac:spMkLst>
            <pc:docMk/>
            <pc:sldMk cId="3721659431" sldId="261"/>
            <ac:spMk id="3" creationId="{5250AF50-0D39-9BEB-A7A3-E6382FB0586D}"/>
          </ac:spMkLst>
        </pc:spChg>
        <pc:spChg chg="add del mod">
          <ac:chgData name="Thomas Odin" userId="S::thomas.odin@epita.fr::3204ce9e-758e-4fbe-b5d3-00e5532c695e" providerId="AD" clId="Web-{AE4AF316-CF73-C32A-3E17-87E4B25DE59E}" dt="2022-11-19T22:50:14.840" v="8"/>
          <ac:spMkLst>
            <pc:docMk/>
            <pc:sldMk cId="3721659431" sldId="261"/>
            <ac:spMk id="7" creationId="{621C1D4B-AB56-C859-086E-643FBF59AC05}"/>
          </ac:spMkLst>
        </pc:spChg>
        <pc:spChg chg="add del">
          <ac:chgData name="Thomas Odin" userId="S::thomas.odin@epita.fr::3204ce9e-758e-4fbe-b5d3-00e5532c695e" providerId="AD" clId="Web-{AE4AF316-CF73-C32A-3E17-87E4B25DE59E}" dt="2022-11-19T22:53:16.156" v="22"/>
          <ac:spMkLst>
            <pc:docMk/>
            <pc:sldMk cId="3721659431" sldId="261"/>
            <ac:spMk id="8" creationId="{EB6D1D7F-141C-4D8E-BFBA-D95B68E16385}"/>
          </ac:spMkLst>
        </pc:spChg>
        <pc:spChg chg="add del">
          <ac:chgData name="Thomas Odin" userId="S::thomas.odin@epita.fr::3204ce9e-758e-4fbe-b5d3-00e5532c695e" providerId="AD" clId="Web-{AE4AF316-CF73-C32A-3E17-87E4B25DE59E}" dt="2022-11-19T22:53:16.156" v="22"/>
          <ac:spMkLst>
            <pc:docMk/>
            <pc:sldMk cId="3721659431" sldId="261"/>
            <ac:spMk id="10" creationId="{27248369-464E-49D1-91FC-BC34A50A66D2}"/>
          </ac:spMkLst>
        </pc:spChg>
        <pc:spChg chg="add del mod">
          <ac:chgData name="Thomas Odin" userId="S::thomas.odin@epita.fr::3204ce9e-758e-4fbe-b5d3-00e5532c695e" providerId="AD" clId="Web-{AE4AF316-CF73-C32A-3E17-87E4B25DE59E}" dt="2022-11-19T22:52:02.258" v="10"/>
          <ac:spMkLst>
            <pc:docMk/>
            <pc:sldMk cId="3721659431" sldId="261"/>
            <ac:spMk id="12" creationId="{4CF45CE9-D674-35DE-C719-FD6975B2EF8B}"/>
          </ac:spMkLst>
        </pc:spChg>
        <pc:spChg chg="add del mod">
          <ac:chgData name="Thomas Odin" userId="S::thomas.odin@epita.fr::3204ce9e-758e-4fbe-b5d3-00e5532c695e" providerId="AD" clId="Web-{AE4AF316-CF73-C32A-3E17-87E4B25DE59E}" dt="2022-11-19T22:53:57.376" v="28"/>
          <ac:spMkLst>
            <pc:docMk/>
            <pc:sldMk cId="3721659431" sldId="261"/>
            <ac:spMk id="18" creationId="{F6992D78-1974-9BEF-C741-30C687DC6A21}"/>
          </ac:spMkLst>
        </pc:spChg>
        <pc:spChg chg="add del">
          <ac:chgData name="Thomas Odin" userId="S::thomas.odin@epita.fr::3204ce9e-758e-4fbe-b5d3-00e5532c695e" providerId="AD" clId="Web-{AE4AF316-CF73-C32A-3E17-87E4B25DE59E}" dt="2022-11-19T22:53:16.156" v="21"/>
          <ac:spMkLst>
            <pc:docMk/>
            <pc:sldMk cId="3721659431" sldId="261"/>
            <ac:spMk id="19" creationId="{09A1C012-8297-4361-ACE8-A2509FB18911}"/>
          </ac:spMkLst>
        </pc:spChg>
        <pc:spChg chg="add del">
          <ac:chgData name="Thomas Odin" userId="S::thomas.odin@epita.fr::3204ce9e-758e-4fbe-b5d3-00e5532c695e" providerId="AD" clId="Web-{AE4AF316-CF73-C32A-3E17-87E4B25DE59E}" dt="2022-11-19T22:53:16.156" v="21"/>
          <ac:spMkLst>
            <pc:docMk/>
            <pc:sldMk cId="3721659431" sldId="261"/>
            <ac:spMk id="21" creationId="{4AA13AD3-0A4F-475A-BEBB-DEEFF5C096C3}"/>
          </ac:spMkLst>
        </pc:spChg>
        <pc:spChg chg="add del">
          <ac:chgData name="Thomas Odin" userId="S::thomas.odin@epita.fr::3204ce9e-758e-4fbe-b5d3-00e5532c695e" providerId="AD" clId="Web-{AE4AF316-CF73-C32A-3E17-87E4B25DE59E}" dt="2022-11-19T22:53:16.156" v="21"/>
          <ac:spMkLst>
            <pc:docMk/>
            <pc:sldMk cId="3721659431" sldId="261"/>
            <ac:spMk id="23" creationId="{205BB74C-33FB-4335-8808-49E247F7BF75}"/>
          </ac:spMkLst>
        </pc:spChg>
        <pc:spChg chg="add">
          <ac:chgData name="Thomas Odin" userId="S::thomas.odin@epita.fr::3204ce9e-758e-4fbe-b5d3-00e5532c695e" providerId="AD" clId="Web-{AE4AF316-CF73-C32A-3E17-87E4B25DE59E}" dt="2022-11-19T22:53:16.156" v="22"/>
          <ac:spMkLst>
            <pc:docMk/>
            <pc:sldMk cId="3721659431" sldId="261"/>
            <ac:spMk id="25" creationId="{EB6D1D7F-141C-4D8E-BFBA-D95B68E16385}"/>
          </ac:spMkLst>
        </pc:spChg>
        <pc:spChg chg="add">
          <ac:chgData name="Thomas Odin" userId="S::thomas.odin@epita.fr::3204ce9e-758e-4fbe-b5d3-00e5532c695e" providerId="AD" clId="Web-{AE4AF316-CF73-C32A-3E17-87E4B25DE59E}" dt="2022-11-19T22:53:16.156" v="22"/>
          <ac:spMkLst>
            <pc:docMk/>
            <pc:sldMk cId="3721659431" sldId="261"/>
            <ac:spMk id="26" creationId="{245B42B6-26F8-4E25-839B-FB38F13BEFFC}"/>
          </ac:spMkLst>
        </pc:spChg>
        <pc:picChg chg="add del mod ord">
          <ac:chgData name="Thomas Odin" userId="S::thomas.odin@epita.fr::3204ce9e-758e-4fbe-b5d3-00e5532c695e" providerId="AD" clId="Web-{AE4AF316-CF73-C32A-3E17-87E4B25DE59E}" dt="2022-11-19T22:49:54.855" v="5"/>
          <ac:picMkLst>
            <pc:docMk/>
            <pc:sldMk cId="3721659431" sldId="261"/>
            <ac:picMk id="4" creationId="{2D78EAD9-4CA8-40AC-89CF-52C606011E29}"/>
          </ac:picMkLst>
        </pc:picChg>
        <pc:picChg chg="add del mod ord">
          <ac:chgData name="Thomas Odin" userId="S::thomas.odin@epita.fr::3204ce9e-758e-4fbe-b5d3-00e5532c695e" providerId="AD" clId="Web-{AE4AF316-CF73-C32A-3E17-87E4B25DE59E}" dt="2022-11-19T22:50:06.230" v="7"/>
          <ac:picMkLst>
            <pc:docMk/>
            <pc:sldMk cId="3721659431" sldId="261"/>
            <ac:picMk id="5" creationId="{D47974D9-B37E-1FCE-5135-97B3820FABAE}"/>
          </ac:picMkLst>
        </pc:picChg>
        <pc:picChg chg="add del mod ord">
          <ac:chgData name="Thomas Odin" userId="S::thomas.odin@epita.fr::3204ce9e-758e-4fbe-b5d3-00e5532c695e" providerId="AD" clId="Web-{AE4AF316-CF73-C32A-3E17-87E4B25DE59E}" dt="2022-11-19T22:50:17.418" v="9"/>
          <ac:picMkLst>
            <pc:docMk/>
            <pc:sldMk cId="3721659431" sldId="261"/>
            <ac:picMk id="9" creationId="{416CDE98-CD26-969D-3875-7AC7E43E54FA}"/>
          </ac:picMkLst>
        </pc:picChg>
        <pc:picChg chg="add mod ord">
          <ac:chgData name="Thomas Odin" userId="S::thomas.odin@epita.fr::3204ce9e-758e-4fbe-b5d3-00e5532c695e" providerId="AD" clId="Web-{AE4AF316-CF73-C32A-3E17-87E4B25DE59E}" dt="2022-11-19T22:53:30.188" v="25" actId="1076"/>
          <ac:picMkLst>
            <pc:docMk/>
            <pc:sldMk cId="3721659431" sldId="261"/>
            <ac:picMk id="13" creationId="{6205AFD9-20F2-EDFD-1624-ED6F2E10D445}"/>
          </ac:picMkLst>
        </pc:picChg>
        <pc:picChg chg="add mod ord">
          <ac:chgData name="Thomas Odin" userId="S::thomas.odin@epita.fr::3204ce9e-758e-4fbe-b5d3-00e5532c695e" providerId="AD" clId="Web-{AE4AF316-CF73-C32A-3E17-87E4B25DE59E}" dt="2022-11-19T22:53:46.172" v="27" actId="1076"/>
          <ac:picMkLst>
            <pc:docMk/>
            <pc:sldMk cId="3721659431" sldId="261"/>
            <ac:picMk id="14" creationId="{C36EA420-F090-CE02-7A3C-EEFA333EBCA0}"/>
          </ac:picMkLst>
        </pc:picChg>
        <pc:picChg chg="add mod ord">
          <ac:chgData name="Thomas Odin" userId="S::thomas.odin@epita.fr::3204ce9e-758e-4fbe-b5d3-00e5532c695e" providerId="AD" clId="Web-{AE4AF316-CF73-C32A-3E17-87E4B25DE59E}" dt="2022-11-19T22:53:57.376" v="28"/>
          <ac:picMkLst>
            <pc:docMk/>
            <pc:sldMk cId="3721659431" sldId="261"/>
            <ac:picMk id="15" creationId="{FD40F227-8C65-7541-2D88-DDCE2214D54B}"/>
          </ac:picMkLst>
        </pc:picChg>
      </pc:sldChg>
      <pc:sldChg chg="addSp delSp modSp new mod ord setBg">
        <pc:chgData name="Thomas Odin" userId="S::thomas.odin@epita.fr::3204ce9e-758e-4fbe-b5d3-00e5532c695e" providerId="AD" clId="Web-{AE4AF316-CF73-C32A-3E17-87E4B25DE59E}" dt="2022-11-20T00:56:11.618" v="82" actId="1076"/>
        <pc:sldMkLst>
          <pc:docMk/>
          <pc:sldMk cId="2159704675" sldId="262"/>
        </pc:sldMkLst>
        <pc:spChg chg="del mod">
          <ac:chgData name="Thomas Odin" userId="S::thomas.odin@epita.fr::3204ce9e-758e-4fbe-b5d3-00e5532c695e" providerId="AD" clId="Web-{AE4AF316-CF73-C32A-3E17-87E4B25DE59E}" dt="2022-11-19T23:00:31.733" v="56"/>
          <ac:spMkLst>
            <pc:docMk/>
            <pc:sldMk cId="2159704675" sldId="262"/>
            <ac:spMk id="2" creationId="{008C3BFC-C743-5DFB-1484-8D2688A36727}"/>
          </ac:spMkLst>
        </pc:spChg>
        <pc:spChg chg="del mod">
          <ac:chgData name="Thomas Odin" userId="S::thomas.odin@epita.fr::3204ce9e-758e-4fbe-b5d3-00e5532c695e" providerId="AD" clId="Web-{AE4AF316-CF73-C32A-3E17-87E4B25DE59E}" dt="2022-11-19T22:57:13.211" v="36"/>
          <ac:spMkLst>
            <pc:docMk/>
            <pc:sldMk cId="2159704675" sldId="262"/>
            <ac:spMk id="3" creationId="{3CC9BC45-42B7-13E5-74D5-1292963AA626}"/>
          </ac:spMkLst>
        </pc:spChg>
        <pc:spChg chg="add del mod">
          <ac:chgData name="Thomas Odin" userId="S::thomas.odin@epita.fr::3204ce9e-758e-4fbe-b5d3-00e5532c695e" providerId="AD" clId="Web-{AE4AF316-CF73-C32A-3E17-87E4B25DE59E}" dt="2022-11-20T00:55:35.945" v="74"/>
          <ac:spMkLst>
            <pc:docMk/>
            <pc:sldMk cId="2159704675" sldId="262"/>
            <ac:spMk id="3" creationId="{B5978CFD-E3A2-B972-DC5C-42896DF1FC57}"/>
          </ac:spMkLst>
        </pc:spChg>
        <pc:spChg chg="add mod ord">
          <ac:chgData name="Thomas Odin" userId="S::thomas.odin@epita.fr::3204ce9e-758e-4fbe-b5d3-00e5532c695e" providerId="AD" clId="Web-{AE4AF316-CF73-C32A-3E17-87E4B25DE59E}" dt="2022-11-19T23:00:31.733" v="56"/>
          <ac:spMkLst>
            <pc:docMk/>
            <pc:sldMk cId="2159704675" sldId="262"/>
            <ac:spMk id="6" creationId="{675A2C92-AAD7-E206-08BE-9F30F1BDEBFD}"/>
          </ac:spMkLst>
        </pc:spChg>
        <pc:spChg chg="add del">
          <ac:chgData name="Thomas Odin" userId="S::thomas.odin@epita.fr::3204ce9e-758e-4fbe-b5d3-00e5532c695e" providerId="AD" clId="Web-{AE4AF316-CF73-C32A-3E17-87E4B25DE59E}" dt="2022-11-19T23:00:31.733" v="56"/>
          <ac:spMkLst>
            <pc:docMk/>
            <pc:sldMk cId="2159704675" sldId="262"/>
            <ac:spMk id="8" creationId="{EB6D1D7F-141C-4D8E-BFBA-D95B68E16385}"/>
          </ac:spMkLst>
        </pc:spChg>
        <pc:spChg chg="add del mod">
          <ac:chgData name="Thomas Odin" userId="S::thomas.odin@epita.fr::3204ce9e-758e-4fbe-b5d3-00e5532c695e" providerId="AD" clId="Web-{AE4AF316-CF73-C32A-3E17-87E4B25DE59E}" dt="2022-11-19T23:00:27.014" v="55"/>
          <ac:spMkLst>
            <pc:docMk/>
            <pc:sldMk cId="2159704675" sldId="262"/>
            <ac:spMk id="9" creationId="{A784D950-9730-7BB8-0D09-4A49C7AB4A9F}"/>
          </ac:spMkLst>
        </pc:spChg>
        <pc:spChg chg="add del">
          <ac:chgData name="Thomas Odin" userId="S::thomas.odin@epita.fr::3204ce9e-758e-4fbe-b5d3-00e5532c695e" providerId="AD" clId="Web-{AE4AF316-CF73-C32A-3E17-87E4B25DE59E}" dt="2022-11-19T23:00:31.733" v="56"/>
          <ac:spMkLst>
            <pc:docMk/>
            <pc:sldMk cId="2159704675" sldId="262"/>
            <ac:spMk id="10" creationId="{27248369-464E-49D1-91FC-BC34A50A66D2}"/>
          </ac:spMkLst>
        </pc:spChg>
        <pc:spChg chg="add del mod">
          <ac:chgData name="Thomas Odin" userId="S::thomas.odin@epita.fr::3204ce9e-758e-4fbe-b5d3-00e5532c695e" providerId="AD" clId="Web-{AE4AF316-CF73-C32A-3E17-87E4B25DE59E}" dt="2022-11-19T22:59:09.308" v="53"/>
          <ac:spMkLst>
            <pc:docMk/>
            <pc:sldMk cId="2159704675" sldId="262"/>
            <ac:spMk id="13" creationId="{C66215C4-E06E-F71C-B98C-45A0E455650E}"/>
          </ac:spMkLst>
        </pc:spChg>
        <pc:spChg chg="add">
          <ac:chgData name="Thomas Odin" userId="S::thomas.odin@epita.fr::3204ce9e-758e-4fbe-b5d3-00e5532c695e" providerId="AD" clId="Web-{AE4AF316-CF73-C32A-3E17-87E4B25DE59E}" dt="2022-11-19T23:00:31.733" v="56"/>
          <ac:spMkLst>
            <pc:docMk/>
            <pc:sldMk cId="2159704675" sldId="262"/>
            <ac:spMk id="19" creationId="{6BC377B7-18F1-42AD-A1DD-E1D6A5B27CE9}"/>
          </ac:spMkLst>
        </pc:spChg>
        <pc:graphicFrameChg chg="add del mod ord modGraphic">
          <ac:chgData name="Thomas Odin" userId="S::thomas.odin@epita.fr::3204ce9e-758e-4fbe-b5d3-00e5532c695e" providerId="AD" clId="Web-{AE4AF316-CF73-C32A-3E17-87E4B25DE59E}" dt="2022-11-19T22:58:18.525" v="48"/>
          <ac:graphicFrameMkLst>
            <pc:docMk/>
            <pc:sldMk cId="2159704675" sldId="262"/>
            <ac:graphicFrameMk id="5" creationId="{30AD79CA-8058-4B31-AF5A-159DD52BCD97}"/>
          </ac:graphicFrameMkLst>
        </pc:graphicFrameChg>
        <pc:graphicFrameChg chg="add del mod ord modGraphic">
          <ac:chgData name="Thomas Odin" userId="S::thomas.odin@epita.fr::3204ce9e-758e-4fbe-b5d3-00e5532c695e" providerId="AD" clId="Web-{AE4AF316-CF73-C32A-3E17-87E4B25DE59E}" dt="2022-11-19T22:59:09.308" v="54"/>
          <ac:graphicFrameMkLst>
            <pc:docMk/>
            <pc:sldMk cId="2159704675" sldId="262"/>
            <ac:graphicFrameMk id="12" creationId="{4260E32B-B5E0-ABE8-3797-059CD7BB684D}"/>
          </ac:graphicFrameMkLst>
        </pc:graphicFrameChg>
        <pc:picChg chg="add mod ord">
          <ac:chgData name="Thomas Odin" userId="S::thomas.odin@epita.fr::3204ce9e-758e-4fbe-b5d3-00e5532c695e" providerId="AD" clId="Web-{AE4AF316-CF73-C32A-3E17-87E4B25DE59E}" dt="2022-11-20T00:56:11.618" v="82" actId="1076"/>
          <ac:picMkLst>
            <pc:docMk/>
            <pc:sldMk cId="2159704675" sldId="262"/>
            <ac:picMk id="4" creationId="{80F5025F-784E-3928-7CD8-A8AEDF85E2E9}"/>
          </ac:picMkLst>
        </pc:picChg>
        <pc:picChg chg="add del mod ord">
          <ac:chgData name="Thomas Odin" userId="S::thomas.odin@epita.fr::3204ce9e-758e-4fbe-b5d3-00e5532c695e" providerId="AD" clId="Web-{AE4AF316-CF73-C32A-3E17-87E4B25DE59E}" dt="2022-11-20T00:55:25.836" v="73"/>
          <ac:picMkLst>
            <pc:docMk/>
            <pc:sldMk cId="2159704675" sldId="262"/>
            <ac:picMk id="14" creationId="{4CA44E65-EB6D-A41E-5293-5CF625B68B81}"/>
          </ac:picMkLst>
        </pc:picChg>
      </pc:sldChg>
      <pc:sldChg chg="addSp delSp modSp new mod setBg">
        <pc:chgData name="Thomas Odin" userId="S::thomas.odin@epita.fr::3204ce9e-758e-4fbe-b5d3-00e5532c695e" providerId="AD" clId="Web-{AE4AF316-CF73-C32A-3E17-87E4B25DE59E}" dt="2022-11-19T23:13:41.074" v="72" actId="20577"/>
        <pc:sldMkLst>
          <pc:docMk/>
          <pc:sldMk cId="498565742" sldId="263"/>
        </pc:sldMkLst>
        <pc:spChg chg="mod">
          <ac:chgData name="Thomas Odin" userId="S::thomas.odin@epita.fr::3204ce9e-758e-4fbe-b5d3-00e5532c695e" providerId="AD" clId="Web-{AE4AF316-CF73-C32A-3E17-87E4B25DE59E}" dt="2022-11-19T23:13:41.074" v="72" actId="20577"/>
          <ac:spMkLst>
            <pc:docMk/>
            <pc:sldMk cId="498565742" sldId="263"/>
            <ac:spMk id="2" creationId="{C1233B36-AC1D-12C8-6D40-110BCF2E1267}"/>
          </ac:spMkLst>
        </pc:spChg>
        <pc:spChg chg="del">
          <ac:chgData name="Thomas Odin" userId="S::thomas.odin@epita.fr::3204ce9e-758e-4fbe-b5d3-00e5532c695e" providerId="AD" clId="Web-{AE4AF316-CF73-C32A-3E17-87E4B25DE59E}" dt="2022-11-19T23:00:42.358" v="58"/>
          <ac:spMkLst>
            <pc:docMk/>
            <pc:sldMk cId="498565742" sldId="263"/>
            <ac:spMk id="3" creationId="{93F6CB15-FAA3-F61C-AC1B-E15B5CB6F83B}"/>
          </ac:spMkLst>
        </pc:spChg>
        <pc:spChg chg="add">
          <ac:chgData name="Thomas Odin" userId="S::thomas.odin@epita.fr::3204ce9e-758e-4fbe-b5d3-00e5532c695e" providerId="AD" clId="Web-{AE4AF316-CF73-C32A-3E17-87E4B25DE59E}" dt="2022-11-19T23:00:42.358" v="58"/>
          <ac:spMkLst>
            <pc:docMk/>
            <pc:sldMk cId="498565742" sldId="263"/>
            <ac:spMk id="8" creationId="{09A1C012-8297-4361-ACE8-A2509FB18911}"/>
          </ac:spMkLst>
        </pc:spChg>
        <pc:spChg chg="add">
          <ac:chgData name="Thomas Odin" userId="S::thomas.odin@epita.fr::3204ce9e-758e-4fbe-b5d3-00e5532c695e" providerId="AD" clId="Web-{AE4AF316-CF73-C32A-3E17-87E4B25DE59E}" dt="2022-11-19T23:00:42.358" v="58"/>
          <ac:spMkLst>
            <pc:docMk/>
            <pc:sldMk cId="498565742" sldId="263"/>
            <ac:spMk id="10" creationId="{4AA13AD3-0A4F-475A-BEBB-DEEFF5C096C3}"/>
          </ac:spMkLst>
        </pc:spChg>
        <pc:spChg chg="add">
          <ac:chgData name="Thomas Odin" userId="S::thomas.odin@epita.fr::3204ce9e-758e-4fbe-b5d3-00e5532c695e" providerId="AD" clId="Web-{AE4AF316-CF73-C32A-3E17-87E4B25DE59E}" dt="2022-11-19T23:00:42.358" v="58"/>
          <ac:spMkLst>
            <pc:docMk/>
            <pc:sldMk cId="498565742" sldId="263"/>
            <ac:spMk id="12" creationId="{D65E0E3C-32F3-480B-9842-7611BBE2EE9F}"/>
          </ac:spMkLst>
        </pc:spChg>
      </pc:sldChg>
    </pc:docChg>
  </pc:docChgLst>
  <pc:docChgLst>
    <pc:chgData name="Thomas Odin" userId="S::thomas.odin@epita.fr::3204ce9e-758e-4fbe-b5d3-00e5532c695e" providerId="AD" clId="Web-{61EF77BC-B175-4F48-3729-22CA75E56238}"/>
    <pc:docChg chg="addSld delSld modSld addMainMaster delMainMaster">
      <pc:chgData name="Thomas Odin" userId="S::thomas.odin@epita.fr::3204ce9e-758e-4fbe-b5d3-00e5532c695e" providerId="AD" clId="Web-{61EF77BC-B175-4F48-3729-22CA75E56238}" dt="2022-11-19T22:44:56.115" v="213" actId="20577"/>
      <pc:docMkLst>
        <pc:docMk/>
      </pc:docMkLst>
      <pc:sldChg chg="del">
        <pc:chgData name="Thomas Odin" userId="S::thomas.odin@epita.fr::3204ce9e-758e-4fbe-b5d3-00e5532c695e" providerId="AD" clId="Web-{61EF77BC-B175-4F48-3729-22CA75E56238}" dt="2022-11-19T22:19:48.476" v="0"/>
        <pc:sldMkLst>
          <pc:docMk/>
          <pc:sldMk cId="109857222" sldId="256"/>
        </pc:sldMkLst>
      </pc:sldChg>
      <pc:sldChg chg="addSp delSp modSp new del mod setBg modClrScheme addAnim setClrOvrMap chgLayout">
        <pc:chgData name="Thomas Odin" userId="S::thomas.odin@epita.fr::3204ce9e-758e-4fbe-b5d3-00e5532c695e" providerId="AD" clId="Web-{61EF77BC-B175-4F48-3729-22CA75E56238}" dt="2022-11-19T22:24:46.926" v="60"/>
        <pc:sldMkLst>
          <pc:docMk/>
          <pc:sldMk cId="3190980262" sldId="256"/>
        </pc:sldMkLst>
        <pc:spChg chg="mod">
          <ac:chgData name="Thomas Odin" userId="S::thomas.odin@epita.fr::3204ce9e-758e-4fbe-b5d3-00e5532c695e" providerId="AD" clId="Web-{61EF77BC-B175-4F48-3729-22CA75E56238}" dt="2022-11-19T22:21:38.978" v="42"/>
          <ac:spMkLst>
            <pc:docMk/>
            <pc:sldMk cId="3190980262" sldId="256"/>
            <ac:spMk id="2" creationId="{18789B29-8008-FC5C-A5E7-DC06899842D1}"/>
          </ac:spMkLst>
        </pc:spChg>
        <pc:spChg chg="mod">
          <ac:chgData name="Thomas Odin" userId="S::thomas.odin@epita.fr::3204ce9e-758e-4fbe-b5d3-00e5532c695e" providerId="AD" clId="Web-{61EF77BC-B175-4F48-3729-22CA75E56238}" dt="2022-11-19T22:24:20.831" v="52" actId="20577"/>
          <ac:spMkLst>
            <pc:docMk/>
            <pc:sldMk cId="3190980262" sldId="256"/>
            <ac:spMk id="3" creationId="{9F86324C-1BEE-7C5A-8FB3-3F102DB7BF03}"/>
          </ac:spMkLst>
        </pc:spChg>
        <pc:spChg chg="add del">
          <ac:chgData name="Thomas Odin" userId="S::thomas.odin@epita.fr::3204ce9e-758e-4fbe-b5d3-00e5532c695e" providerId="AD" clId="Web-{61EF77BC-B175-4F48-3729-22CA75E56238}" dt="2022-11-19T22:21:38.931" v="41"/>
          <ac:spMkLst>
            <pc:docMk/>
            <pc:sldMk cId="3190980262" sldId="256"/>
            <ac:spMk id="9" creationId="{A7971386-B2B0-4A38-8D3B-8CF23AAA610C}"/>
          </ac:spMkLst>
        </pc:spChg>
        <pc:spChg chg="add del">
          <ac:chgData name="Thomas Odin" userId="S::thomas.odin@epita.fr::3204ce9e-758e-4fbe-b5d3-00e5532c695e" providerId="AD" clId="Web-{61EF77BC-B175-4F48-3729-22CA75E56238}" dt="2022-11-19T22:21:38.931" v="41"/>
          <ac:spMkLst>
            <pc:docMk/>
            <pc:sldMk cId="3190980262" sldId="256"/>
            <ac:spMk id="11" creationId="{96AE4BD0-E2D6-4FE1-9295-59E338A45340}"/>
          </ac:spMkLst>
        </pc:spChg>
        <pc:spChg chg="add del">
          <ac:chgData name="Thomas Odin" userId="S::thomas.odin@epita.fr::3204ce9e-758e-4fbe-b5d3-00e5532c695e" providerId="AD" clId="Web-{61EF77BC-B175-4F48-3729-22CA75E56238}" dt="2022-11-19T22:21:38.931" v="41"/>
          <ac:spMkLst>
            <pc:docMk/>
            <pc:sldMk cId="3190980262" sldId="256"/>
            <ac:spMk id="13" creationId="{0D29D77D-2D4E-4868-960B-BEDA724F5CE2}"/>
          </ac:spMkLst>
        </pc:spChg>
        <pc:spChg chg="add">
          <ac:chgData name="Thomas Odin" userId="S::thomas.odin@epita.fr::3204ce9e-758e-4fbe-b5d3-00e5532c695e" providerId="AD" clId="Web-{61EF77BC-B175-4F48-3729-22CA75E56238}" dt="2022-11-19T22:21:38.978" v="42"/>
          <ac:spMkLst>
            <pc:docMk/>
            <pc:sldMk cId="3190980262" sldId="256"/>
            <ac:spMk id="15" creationId="{4AA13AD3-0A4F-475A-BEBB-DEEFF5C096C3}"/>
          </ac:spMkLst>
        </pc:spChg>
        <pc:spChg chg="add">
          <ac:chgData name="Thomas Odin" userId="S::thomas.odin@epita.fr::3204ce9e-758e-4fbe-b5d3-00e5532c695e" providerId="AD" clId="Web-{61EF77BC-B175-4F48-3729-22CA75E56238}" dt="2022-11-19T22:21:38.978" v="42"/>
          <ac:spMkLst>
            <pc:docMk/>
            <pc:sldMk cId="3190980262" sldId="256"/>
            <ac:spMk id="17" creationId="{52F9B1C2-7D20-4F91-A660-197C98B9A3B1}"/>
          </ac:spMkLst>
        </pc:spChg>
        <pc:spChg chg="add">
          <ac:chgData name="Thomas Odin" userId="S::thomas.odin@epita.fr::3204ce9e-758e-4fbe-b5d3-00e5532c695e" providerId="AD" clId="Web-{61EF77BC-B175-4F48-3729-22CA75E56238}" dt="2022-11-19T22:21:38.978" v="42"/>
          <ac:spMkLst>
            <pc:docMk/>
            <pc:sldMk cId="3190980262" sldId="256"/>
            <ac:spMk id="18" creationId="{A89C4E6E-ECA4-40E5-A54E-13E92B678E8C}"/>
          </ac:spMkLst>
        </pc:spChg>
        <pc:picChg chg="add del">
          <ac:chgData name="Thomas Odin" userId="S::thomas.odin@epita.fr::3204ce9e-758e-4fbe-b5d3-00e5532c695e" providerId="AD" clId="Web-{61EF77BC-B175-4F48-3729-22CA75E56238}" dt="2022-11-19T22:21:38.931" v="41"/>
          <ac:picMkLst>
            <pc:docMk/>
            <pc:sldMk cId="3190980262" sldId="256"/>
            <ac:picMk id="4" creationId="{BFF4C7EB-F77E-EFF5-4B01-3866297A551A}"/>
          </ac:picMkLst>
        </pc:picChg>
        <pc:picChg chg="add del mod">
          <ac:chgData name="Thomas Odin" userId="S::thomas.odin@epita.fr::3204ce9e-758e-4fbe-b5d3-00e5532c695e" providerId="AD" clId="Web-{61EF77BC-B175-4F48-3729-22CA75E56238}" dt="2022-11-19T22:24:40.035" v="59"/>
          <ac:picMkLst>
            <pc:docMk/>
            <pc:sldMk cId="3190980262" sldId="256"/>
            <ac:picMk id="16" creationId="{9B1017F8-1C7A-AF69-038E-D998A05793A8}"/>
          </ac:picMkLst>
        </pc:picChg>
      </pc:sldChg>
      <pc:sldChg chg="modSp add replId">
        <pc:chgData name="Thomas Odin" userId="S::thomas.odin@epita.fr::3204ce9e-758e-4fbe-b5d3-00e5532c695e" providerId="AD" clId="Web-{61EF77BC-B175-4F48-3729-22CA75E56238}" dt="2022-11-19T22:24:56.879" v="64" actId="1076"/>
        <pc:sldMkLst>
          <pc:docMk/>
          <pc:sldMk cId="248851625" sldId="257"/>
        </pc:sldMkLst>
        <pc:spChg chg="mod">
          <ac:chgData name="Thomas Odin" userId="S::thomas.odin@epita.fr::3204ce9e-758e-4fbe-b5d3-00e5532c695e" providerId="AD" clId="Web-{61EF77BC-B175-4F48-3729-22CA75E56238}" dt="2022-11-19T22:24:56.879" v="64" actId="1076"/>
          <ac:spMkLst>
            <pc:docMk/>
            <pc:sldMk cId="248851625" sldId="257"/>
            <ac:spMk id="3" creationId="{9F86324C-1BEE-7C5A-8FB3-3F102DB7BF03}"/>
          </ac:spMkLst>
        </pc:spChg>
      </pc:sldChg>
      <pc:sldChg chg="del">
        <pc:chgData name="Thomas Odin" userId="S::thomas.odin@epita.fr::3204ce9e-758e-4fbe-b5d3-00e5532c695e" providerId="AD" clId="Web-{61EF77BC-B175-4F48-3729-22CA75E56238}" dt="2022-11-19T22:19:53.914" v="3"/>
        <pc:sldMkLst>
          <pc:docMk/>
          <pc:sldMk cId="2383091283" sldId="257"/>
        </pc:sldMkLst>
      </pc:sldChg>
      <pc:sldChg chg="addSp delSp modSp add mod replId delAnim setClrOvrMap">
        <pc:chgData name="Thomas Odin" userId="S::thomas.odin@epita.fr::3204ce9e-758e-4fbe-b5d3-00e5532c695e" providerId="AD" clId="Web-{61EF77BC-B175-4F48-3729-22CA75E56238}" dt="2022-11-19T22:41:42.643" v="171" actId="1076"/>
        <pc:sldMkLst>
          <pc:docMk/>
          <pc:sldMk cId="86143392" sldId="258"/>
        </pc:sldMkLst>
        <pc:spChg chg="mod">
          <ac:chgData name="Thomas Odin" userId="S::thomas.odin@epita.fr::3204ce9e-758e-4fbe-b5d3-00e5532c695e" providerId="AD" clId="Web-{61EF77BC-B175-4F48-3729-22CA75E56238}" dt="2022-11-19T22:40:49.907" v="143"/>
          <ac:spMkLst>
            <pc:docMk/>
            <pc:sldMk cId="86143392" sldId="258"/>
            <ac:spMk id="2" creationId="{18789B29-8008-FC5C-A5E7-DC06899842D1}"/>
          </ac:spMkLst>
        </pc:spChg>
        <pc:spChg chg="del mod">
          <ac:chgData name="Thomas Odin" userId="S::thomas.odin@epita.fr::3204ce9e-758e-4fbe-b5d3-00e5532c695e" providerId="AD" clId="Web-{61EF77BC-B175-4F48-3729-22CA75E56238}" dt="2022-11-19T22:29:30.437" v="69"/>
          <ac:spMkLst>
            <pc:docMk/>
            <pc:sldMk cId="86143392" sldId="258"/>
            <ac:spMk id="3" creationId="{9F86324C-1BEE-7C5A-8FB3-3F102DB7BF03}"/>
          </ac:spMkLst>
        </pc:spChg>
        <pc:spChg chg="add mod">
          <ac:chgData name="Thomas Odin" userId="S::thomas.odin@epita.fr::3204ce9e-758e-4fbe-b5d3-00e5532c695e" providerId="AD" clId="Web-{61EF77BC-B175-4F48-3729-22CA75E56238}" dt="2022-11-19T22:41:42.643" v="171" actId="1076"/>
          <ac:spMkLst>
            <pc:docMk/>
            <pc:sldMk cId="86143392" sldId="258"/>
            <ac:spMk id="5" creationId="{0E1AB048-2F18-9560-4851-ED79E1235DCD}"/>
          </ac:spMkLst>
        </pc:spChg>
        <pc:spChg chg="del">
          <ac:chgData name="Thomas Odin" userId="S::thomas.odin@epita.fr::3204ce9e-758e-4fbe-b5d3-00e5532c695e" providerId="AD" clId="Web-{61EF77BC-B175-4F48-3729-22CA75E56238}" dt="2022-11-19T22:40:49.907" v="143"/>
          <ac:spMkLst>
            <pc:docMk/>
            <pc:sldMk cId="86143392" sldId="258"/>
            <ac:spMk id="15" creationId="{4AA13AD3-0A4F-475A-BEBB-DEEFF5C096C3}"/>
          </ac:spMkLst>
        </pc:spChg>
        <pc:spChg chg="del">
          <ac:chgData name="Thomas Odin" userId="S::thomas.odin@epita.fr::3204ce9e-758e-4fbe-b5d3-00e5532c695e" providerId="AD" clId="Web-{61EF77BC-B175-4F48-3729-22CA75E56238}" dt="2022-11-19T22:40:49.907" v="143"/>
          <ac:spMkLst>
            <pc:docMk/>
            <pc:sldMk cId="86143392" sldId="258"/>
            <ac:spMk id="17" creationId="{52F9B1C2-7D20-4F91-A660-197C98B9A3B1}"/>
          </ac:spMkLst>
        </pc:spChg>
        <pc:spChg chg="del">
          <ac:chgData name="Thomas Odin" userId="S::thomas.odin@epita.fr::3204ce9e-758e-4fbe-b5d3-00e5532c695e" providerId="AD" clId="Web-{61EF77BC-B175-4F48-3729-22CA75E56238}" dt="2022-11-19T22:40:49.907" v="143"/>
          <ac:spMkLst>
            <pc:docMk/>
            <pc:sldMk cId="86143392" sldId="258"/>
            <ac:spMk id="18" creationId="{A89C4E6E-ECA4-40E5-A54E-13E92B678E8C}"/>
          </ac:spMkLst>
        </pc:spChg>
        <pc:spChg chg="add">
          <ac:chgData name="Thomas Odin" userId="S::thomas.odin@epita.fr::3204ce9e-758e-4fbe-b5d3-00e5532c695e" providerId="AD" clId="Web-{61EF77BC-B175-4F48-3729-22CA75E56238}" dt="2022-11-19T22:40:49.907" v="143"/>
          <ac:spMkLst>
            <pc:docMk/>
            <pc:sldMk cId="86143392" sldId="258"/>
            <ac:spMk id="23" creationId="{4AA13AD3-0A4F-475A-BEBB-DEEFF5C096C3}"/>
          </ac:spMkLst>
        </pc:spChg>
        <pc:spChg chg="add">
          <ac:chgData name="Thomas Odin" userId="S::thomas.odin@epita.fr::3204ce9e-758e-4fbe-b5d3-00e5532c695e" providerId="AD" clId="Web-{61EF77BC-B175-4F48-3729-22CA75E56238}" dt="2022-11-19T22:40:49.907" v="143"/>
          <ac:spMkLst>
            <pc:docMk/>
            <pc:sldMk cId="86143392" sldId="258"/>
            <ac:spMk id="25" creationId="{4AB109E1-45E3-4986-9663-C3EAAC041219}"/>
          </ac:spMkLst>
        </pc:spChg>
        <pc:spChg chg="add">
          <ac:chgData name="Thomas Odin" userId="S::thomas.odin@epita.fr::3204ce9e-758e-4fbe-b5d3-00e5532c695e" providerId="AD" clId="Web-{61EF77BC-B175-4F48-3729-22CA75E56238}" dt="2022-11-19T22:40:49.907" v="143"/>
          <ac:spMkLst>
            <pc:docMk/>
            <pc:sldMk cId="86143392" sldId="258"/>
            <ac:spMk id="27" creationId="{EDEE9D42-BBE7-4427-9BC3-971CE96F1E29}"/>
          </ac:spMkLst>
        </pc:spChg>
        <pc:picChg chg="mod ord">
          <ac:chgData name="Thomas Odin" userId="S::thomas.odin@epita.fr::3204ce9e-758e-4fbe-b5d3-00e5532c695e" providerId="AD" clId="Web-{61EF77BC-B175-4F48-3729-22CA75E56238}" dt="2022-11-19T22:40:49.907" v="143"/>
          <ac:picMkLst>
            <pc:docMk/>
            <pc:sldMk cId="86143392" sldId="258"/>
            <ac:picMk id="16" creationId="{9B1017F8-1C7A-AF69-038E-D998A05793A8}"/>
          </ac:picMkLst>
        </pc:picChg>
      </pc:sldChg>
      <pc:sldChg chg="del">
        <pc:chgData name="Thomas Odin" userId="S::thomas.odin@epita.fr::3204ce9e-758e-4fbe-b5d3-00e5532c695e" providerId="AD" clId="Web-{61EF77BC-B175-4F48-3729-22CA75E56238}" dt="2022-11-19T22:19:50.039" v="1"/>
        <pc:sldMkLst>
          <pc:docMk/>
          <pc:sldMk cId="1108129593" sldId="258"/>
        </pc:sldMkLst>
      </pc:sldChg>
      <pc:sldChg chg="addSp modSp new mod setBg setClrOvrMap">
        <pc:chgData name="Thomas Odin" userId="S::thomas.odin@epita.fr::3204ce9e-758e-4fbe-b5d3-00e5532c695e" providerId="AD" clId="Web-{61EF77BC-B175-4F48-3729-22CA75E56238}" dt="2022-11-19T22:43:06.274" v="187" actId="20577"/>
        <pc:sldMkLst>
          <pc:docMk/>
          <pc:sldMk cId="1460034028" sldId="259"/>
        </pc:sldMkLst>
        <pc:spChg chg="mod">
          <ac:chgData name="Thomas Odin" userId="S::thomas.odin@epita.fr::3204ce9e-758e-4fbe-b5d3-00e5532c695e" providerId="AD" clId="Web-{61EF77BC-B175-4F48-3729-22CA75E56238}" dt="2022-11-19T22:43:06.274" v="187" actId="20577"/>
          <ac:spMkLst>
            <pc:docMk/>
            <pc:sldMk cId="1460034028" sldId="259"/>
            <ac:spMk id="2" creationId="{DAEC4294-B9BC-5EC4-07FD-47D6ED773619}"/>
          </ac:spMkLst>
        </pc:spChg>
        <pc:spChg chg="mod">
          <ac:chgData name="Thomas Odin" userId="S::thomas.odin@epita.fr::3204ce9e-758e-4fbe-b5d3-00e5532c695e" providerId="AD" clId="Web-{61EF77BC-B175-4F48-3729-22CA75E56238}" dt="2022-11-19T22:42:03.756" v="173"/>
          <ac:spMkLst>
            <pc:docMk/>
            <pc:sldMk cId="1460034028" sldId="259"/>
            <ac:spMk id="3" creationId="{7C7A4857-E676-8BDD-DD57-1D9CB94738FC}"/>
          </ac:spMkLst>
        </pc:spChg>
        <pc:spChg chg="add">
          <ac:chgData name="Thomas Odin" userId="S::thomas.odin@epita.fr::3204ce9e-758e-4fbe-b5d3-00e5532c695e" providerId="AD" clId="Web-{61EF77BC-B175-4F48-3729-22CA75E56238}" dt="2022-11-19T22:42:03.756" v="173"/>
          <ac:spMkLst>
            <pc:docMk/>
            <pc:sldMk cId="1460034028" sldId="259"/>
            <ac:spMk id="8" creationId="{EB6D1D7F-141C-4D8E-BFBA-D95B68E16385}"/>
          </ac:spMkLst>
        </pc:spChg>
        <pc:spChg chg="add">
          <ac:chgData name="Thomas Odin" userId="S::thomas.odin@epita.fr::3204ce9e-758e-4fbe-b5d3-00e5532c695e" providerId="AD" clId="Web-{61EF77BC-B175-4F48-3729-22CA75E56238}" dt="2022-11-19T22:42:03.756" v="173"/>
          <ac:spMkLst>
            <pc:docMk/>
            <pc:sldMk cId="1460034028" sldId="259"/>
            <ac:spMk id="10" creationId="{558DA214-7FDA-4C9D-A7CF-9AD725E290E1}"/>
          </ac:spMkLst>
        </pc:spChg>
      </pc:sldChg>
      <pc:sldChg chg="del">
        <pc:chgData name="Thomas Odin" userId="S::thomas.odin@epita.fr::3204ce9e-758e-4fbe-b5d3-00e5532c695e" providerId="AD" clId="Web-{61EF77BC-B175-4F48-3729-22CA75E56238}" dt="2022-11-19T22:19:51.977" v="2"/>
        <pc:sldMkLst>
          <pc:docMk/>
          <pc:sldMk cId="4122992390" sldId="259"/>
        </pc:sldMkLst>
      </pc:sldChg>
      <pc:sldChg chg="addSp modSp new mod setBg">
        <pc:chgData name="Thomas Odin" userId="S::thomas.odin@epita.fr::3204ce9e-758e-4fbe-b5d3-00e5532c695e" providerId="AD" clId="Web-{61EF77BC-B175-4F48-3729-22CA75E56238}" dt="2022-11-19T22:43:23.377" v="192" actId="20577"/>
        <pc:sldMkLst>
          <pc:docMk/>
          <pc:sldMk cId="898244830" sldId="260"/>
        </pc:sldMkLst>
        <pc:spChg chg="mod">
          <ac:chgData name="Thomas Odin" userId="S::thomas.odin@epita.fr::3204ce9e-758e-4fbe-b5d3-00e5532c695e" providerId="AD" clId="Web-{61EF77BC-B175-4F48-3729-22CA75E56238}" dt="2022-11-19T22:43:23.377" v="192" actId="20577"/>
          <ac:spMkLst>
            <pc:docMk/>
            <pc:sldMk cId="898244830" sldId="260"/>
            <ac:spMk id="2" creationId="{89A5C671-FF2E-50CF-1EB4-1880C51F34B9}"/>
          </ac:spMkLst>
        </pc:spChg>
        <pc:spChg chg="mod">
          <ac:chgData name="Thomas Odin" userId="S::thomas.odin@epita.fr::3204ce9e-758e-4fbe-b5d3-00e5532c695e" providerId="AD" clId="Web-{61EF77BC-B175-4F48-3729-22CA75E56238}" dt="2022-11-19T22:42:10.819" v="175"/>
          <ac:spMkLst>
            <pc:docMk/>
            <pc:sldMk cId="898244830" sldId="260"/>
            <ac:spMk id="3" creationId="{A70BE2E4-195A-77A2-AEDB-44AE5D7D74C2}"/>
          </ac:spMkLst>
        </pc:spChg>
        <pc:spChg chg="add">
          <ac:chgData name="Thomas Odin" userId="S::thomas.odin@epita.fr::3204ce9e-758e-4fbe-b5d3-00e5532c695e" providerId="AD" clId="Web-{61EF77BC-B175-4F48-3729-22CA75E56238}" dt="2022-11-19T22:42:10.819" v="175"/>
          <ac:spMkLst>
            <pc:docMk/>
            <pc:sldMk cId="898244830" sldId="260"/>
            <ac:spMk id="8" creationId="{EB6D1D7F-141C-4D8E-BFBA-D95B68E16385}"/>
          </ac:spMkLst>
        </pc:spChg>
        <pc:spChg chg="add">
          <ac:chgData name="Thomas Odin" userId="S::thomas.odin@epita.fr::3204ce9e-758e-4fbe-b5d3-00e5532c695e" providerId="AD" clId="Web-{61EF77BC-B175-4F48-3729-22CA75E56238}" dt="2022-11-19T22:42:10.819" v="175"/>
          <ac:spMkLst>
            <pc:docMk/>
            <pc:sldMk cId="898244830" sldId="260"/>
            <ac:spMk id="10" creationId="{558DA214-7FDA-4C9D-A7CF-9AD725E290E1}"/>
          </ac:spMkLst>
        </pc:spChg>
      </pc:sldChg>
      <pc:sldChg chg="addSp modSp new mod setBg">
        <pc:chgData name="Thomas Odin" userId="S::thomas.odin@epita.fr::3204ce9e-758e-4fbe-b5d3-00e5532c695e" providerId="AD" clId="Web-{61EF77BC-B175-4F48-3729-22CA75E56238}" dt="2022-11-19T22:44:56.115" v="213" actId="20577"/>
        <pc:sldMkLst>
          <pc:docMk/>
          <pc:sldMk cId="3721659431" sldId="261"/>
        </pc:sldMkLst>
        <pc:spChg chg="mod">
          <ac:chgData name="Thomas Odin" userId="S::thomas.odin@epita.fr::3204ce9e-758e-4fbe-b5d3-00e5532c695e" providerId="AD" clId="Web-{61EF77BC-B175-4F48-3729-22CA75E56238}" dt="2022-11-19T22:44:56.115" v="213" actId="20577"/>
          <ac:spMkLst>
            <pc:docMk/>
            <pc:sldMk cId="3721659431" sldId="261"/>
            <ac:spMk id="2" creationId="{1ECCE56D-F246-A4F7-8C22-D7C4D7560D79}"/>
          </ac:spMkLst>
        </pc:spChg>
        <pc:spChg chg="mod">
          <ac:chgData name="Thomas Odin" userId="S::thomas.odin@epita.fr::3204ce9e-758e-4fbe-b5d3-00e5532c695e" providerId="AD" clId="Web-{61EF77BC-B175-4F48-3729-22CA75E56238}" dt="2022-11-19T22:43:50.425" v="194"/>
          <ac:spMkLst>
            <pc:docMk/>
            <pc:sldMk cId="3721659431" sldId="261"/>
            <ac:spMk id="3" creationId="{5250AF50-0D39-9BEB-A7A3-E6382FB0586D}"/>
          </ac:spMkLst>
        </pc:spChg>
        <pc:spChg chg="add">
          <ac:chgData name="Thomas Odin" userId="S::thomas.odin@epita.fr::3204ce9e-758e-4fbe-b5d3-00e5532c695e" providerId="AD" clId="Web-{61EF77BC-B175-4F48-3729-22CA75E56238}" dt="2022-11-19T22:43:50.425" v="194"/>
          <ac:spMkLst>
            <pc:docMk/>
            <pc:sldMk cId="3721659431" sldId="261"/>
            <ac:spMk id="8" creationId="{EB6D1D7F-141C-4D8E-BFBA-D95B68E16385}"/>
          </ac:spMkLst>
        </pc:spChg>
        <pc:spChg chg="add">
          <ac:chgData name="Thomas Odin" userId="S::thomas.odin@epita.fr::3204ce9e-758e-4fbe-b5d3-00e5532c695e" providerId="AD" clId="Web-{61EF77BC-B175-4F48-3729-22CA75E56238}" dt="2022-11-19T22:43:50.425" v="194"/>
          <ac:spMkLst>
            <pc:docMk/>
            <pc:sldMk cId="3721659431" sldId="261"/>
            <ac:spMk id="10" creationId="{27248369-464E-49D1-91FC-BC34A50A66D2}"/>
          </ac:spMkLst>
        </pc:spChg>
      </pc:sldChg>
      <pc:sldMasterChg chg="add del addSldLayout delSldLayout">
        <pc:chgData name="Thomas Odin" userId="S::thomas.odin@epita.fr::3204ce9e-758e-4fbe-b5d3-00e5532c695e" providerId="AD" clId="Web-{61EF77BC-B175-4F48-3729-22CA75E56238}" dt="2022-11-19T22:21:38.978" v="42"/>
        <pc:sldMasterMkLst>
          <pc:docMk/>
          <pc:sldMasterMk cId="2715237313" sldId="2147483761"/>
        </pc:sldMasterMkLst>
        <pc:sldLayoutChg chg="add del">
          <pc:chgData name="Thomas Odin" userId="S::thomas.odin@epita.fr::3204ce9e-758e-4fbe-b5d3-00e5532c695e" providerId="AD" clId="Web-{61EF77BC-B175-4F48-3729-22CA75E56238}" dt="2022-11-19T22:21:38.978" v="42"/>
          <pc:sldLayoutMkLst>
            <pc:docMk/>
            <pc:sldMasterMk cId="2715237313" sldId="2147483761"/>
            <pc:sldLayoutMk cId="1709821941" sldId="2147483750"/>
          </pc:sldLayoutMkLst>
        </pc:sldLayoutChg>
        <pc:sldLayoutChg chg="add del">
          <pc:chgData name="Thomas Odin" userId="S::thomas.odin@epita.fr::3204ce9e-758e-4fbe-b5d3-00e5532c695e" providerId="AD" clId="Web-{61EF77BC-B175-4F48-3729-22CA75E56238}" dt="2022-11-19T22:21:38.978" v="42"/>
          <pc:sldLayoutMkLst>
            <pc:docMk/>
            <pc:sldMasterMk cId="2715237313" sldId="2147483761"/>
            <pc:sldLayoutMk cId="3157560078" sldId="2147483751"/>
          </pc:sldLayoutMkLst>
        </pc:sldLayoutChg>
        <pc:sldLayoutChg chg="add del">
          <pc:chgData name="Thomas Odin" userId="S::thomas.odin@epita.fr::3204ce9e-758e-4fbe-b5d3-00e5532c695e" providerId="AD" clId="Web-{61EF77BC-B175-4F48-3729-22CA75E56238}" dt="2022-11-19T22:21:38.978" v="42"/>
          <pc:sldLayoutMkLst>
            <pc:docMk/>
            <pc:sldMasterMk cId="2715237313" sldId="2147483761"/>
            <pc:sldLayoutMk cId="3314332745" sldId="2147483752"/>
          </pc:sldLayoutMkLst>
        </pc:sldLayoutChg>
        <pc:sldLayoutChg chg="add del">
          <pc:chgData name="Thomas Odin" userId="S::thomas.odin@epita.fr::3204ce9e-758e-4fbe-b5d3-00e5532c695e" providerId="AD" clId="Web-{61EF77BC-B175-4F48-3729-22CA75E56238}" dt="2022-11-19T22:21:38.978" v="42"/>
          <pc:sldLayoutMkLst>
            <pc:docMk/>
            <pc:sldMasterMk cId="2715237313" sldId="2147483761"/>
            <pc:sldLayoutMk cId="1138696550" sldId="2147483753"/>
          </pc:sldLayoutMkLst>
        </pc:sldLayoutChg>
        <pc:sldLayoutChg chg="add del">
          <pc:chgData name="Thomas Odin" userId="S::thomas.odin@epita.fr::3204ce9e-758e-4fbe-b5d3-00e5532c695e" providerId="AD" clId="Web-{61EF77BC-B175-4F48-3729-22CA75E56238}" dt="2022-11-19T22:21:38.978" v="42"/>
          <pc:sldLayoutMkLst>
            <pc:docMk/>
            <pc:sldMasterMk cId="2715237313" sldId="2147483761"/>
            <pc:sldLayoutMk cId="4139038520" sldId="2147483754"/>
          </pc:sldLayoutMkLst>
        </pc:sldLayoutChg>
        <pc:sldLayoutChg chg="add del">
          <pc:chgData name="Thomas Odin" userId="S::thomas.odin@epita.fr::3204ce9e-758e-4fbe-b5d3-00e5532c695e" providerId="AD" clId="Web-{61EF77BC-B175-4F48-3729-22CA75E56238}" dt="2022-11-19T22:21:38.978" v="42"/>
          <pc:sldLayoutMkLst>
            <pc:docMk/>
            <pc:sldMasterMk cId="2715237313" sldId="2147483761"/>
            <pc:sldLayoutMk cId="463805076" sldId="2147483755"/>
          </pc:sldLayoutMkLst>
        </pc:sldLayoutChg>
        <pc:sldLayoutChg chg="add del">
          <pc:chgData name="Thomas Odin" userId="S::thomas.odin@epita.fr::3204ce9e-758e-4fbe-b5d3-00e5532c695e" providerId="AD" clId="Web-{61EF77BC-B175-4F48-3729-22CA75E56238}" dt="2022-11-19T22:21:38.978" v="42"/>
          <pc:sldLayoutMkLst>
            <pc:docMk/>
            <pc:sldMasterMk cId="2715237313" sldId="2147483761"/>
            <pc:sldLayoutMk cId="4273382695" sldId="2147483756"/>
          </pc:sldLayoutMkLst>
        </pc:sldLayoutChg>
        <pc:sldLayoutChg chg="add del">
          <pc:chgData name="Thomas Odin" userId="S::thomas.odin@epita.fr::3204ce9e-758e-4fbe-b5d3-00e5532c695e" providerId="AD" clId="Web-{61EF77BC-B175-4F48-3729-22CA75E56238}" dt="2022-11-19T22:21:38.978" v="42"/>
          <pc:sldLayoutMkLst>
            <pc:docMk/>
            <pc:sldMasterMk cId="2715237313" sldId="2147483761"/>
            <pc:sldLayoutMk cId="3365755318" sldId="2147483757"/>
          </pc:sldLayoutMkLst>
        </pc:sldLayoutChg>
        <pc:sldLayoutChg chg="add del">
          <pc:chgData name="Thomas Odin" userId="S::thomas.odin@epita.fr::3204ce9e-758e-4fbe-b5d3-00e5532c695e" providerId="AD" clId="Web-{61EF77BC-B175-4F48-3729-22CA75E56238}" dt="2022-11-19T22:21:38.978" v="42"/>
          <pc:sldLayoutMkLst>
            <pc:docMk/>
            <pc:sldMasterMk cId="2715237313" sldId="2147483761"/>
            <pc:sldLayoutMk cId="1595281859" sldId="2147483758"/>
          </pc:sldLayoutMkLst>
        </pc:sldLayoutChg>
        <pc:sldLayoutChg chg="add del">
          <pc:chgData name="Thomas Odin" userId="S::thomas.odin@epita.fr::3204ce9e-758e-4fbe-b5d3-00e5532c695e" providerId="AD" clId="Web-{61EF77BC-B175-4F48-3729-22CA75E56238}" dt="2022-11-19T22:21:38.978" v="42"/>
          <pc:sldLayoutMkLst>
            <pc:docMk/>
            <pc:sldMasterMk cId="2715237313" sldId="2147483761"/>
            <pc:sldLayoutMk cId="3585318446" sldId="2147483759"/>
          </pc:sldLayoutMkLst>
        </pc:sldLayoutChg>
        <pc:sldLayoutChg chg="add del">
          <pc:chgData name="Thomas Odin" userId="S::thomas.odin@epita.fr::3204ce9e-758e-4fbe-b5d3-00e5532c695e" providerId="AD" clId="Web-{61EF77BC-B175-4F48-3729-22CA75E56238}" dt="2022-11-19T22:21:38.978" v="42"/>
          <pc:sldLayoutMkLst>
            <pc:docMk/>
            <pc:sldMasterMk cId="2715237313" sldId="2147483761"/>
            <pc:sldLayoutMk cId="2227963251" sldId="2147483760"/>
          </pc:sldLayoutMkLst>
        </pc:sldLayoutChg>
      </pc:sldMasterChg>
      <pc:sldMasterChg chg="add addSldLayout">
        <pc:chgData name="Thomas Odin" userId="S::thomas.odin@epita.fr::3204ce9e-758e-4fbe-b5d3-00e5532c695e" providerId="AD" clId="Web-{61EF77BC-B175-4F48-3729-22CA75E56238}" dt="2022-11-19T22:21:38.978" v="42"/>
        <pc:sldMasterMkLst>
          <pc:docMk/>
          <pc:sldMasterMk cId="2767382863" sldId="2147483762"/>
        </pc:sldMasterMkLst>
        <pc:sldLayoutChg chg="add">
          <pc:chgData name="Thomas Odin" userId="S::thomas.odin@epita.fr::3204ce9e-758e-4fbe-b5d3-00e5532c695e" providerId="AD" clId="Web-{61EF77BC-B175-4F48-3729-22CA75E56238}" dt="2022-11-19T22:21:38.978" v="42"/>
          <pc:sldLayoutMkLst>
            <pc:docMk/>
            <pc:sldMasterMk cId="2767382863" sldId="2147483762"/>
            <pc:sldLayoutMk cId="4143203289" sldId="2147483763"/>
          </pc:sldLayoutMkLst>
        </pc:sldLayoutChg>
        <pc:sldLayoutChg chg="add">
          <pc:chgData name="Thomas Odin" userId="S::thomas.odin@epita.fr::3204ce9e-758e-4fbe-b5d3-00e5532c695e" providerId="AD" clId="Web-{61EF77BC-B175-4F48-3729-22CA75E56238}" dt="2022-11-19T22:21:38.978" v="42"/>
          <pc:sldLayoutMkLst>
            <pc:docMk/>
            <pc:sldMasterMk cId="2767382863" sldId="2147483762"/>
            <pc:sldLayoutMk cId="1227839919" sldId="2147483764"/>
          </pc:sldLayoutMkLst>
        </pc:sldLayoutChg>
        <pc:sldLayoutChg chg="add">
          <pc:chgData name="Thomas Odin" userId="S::thomas.odin@epita.fr::3204ce9e-758e-4fbe-b5d3-00e5532c695e" providerId="AD" clId="Web-{61EF77BC-B175-4F48-3729-22CA75E56238}" dt="2022-11-19T22:21:38.978" v="42"/>
          <pc:sldLayoutMkLst>
            <pc:docMk/>
            <pc:sldMasterMk cId="2767382863" sldId="2147483762"/>
            <pc:sldLayoutMk cId="1944331190" sldId="2147483765"/>
          </pc:sldLayoutMkLst>
        </pc:sldLayoutChg>
        <pc:sldLayoutChg chg="add">
          <pc:chgData name="Thomas Odin" userId="S::thomas.odin@epita.fr::3204ce9e-758e-4fbe-b5d3-00e5532c695e" providerId="AD" clId="Web-{61EF77BC-B175-4F48-3729-22CA75E56238}" dt="2022-11-19T22:21:38.978" v="42"/>
          <pc:sldLayoutMkLst>
            <pc:docMk/>
            <pc:sldMasterMk cId="2767382863" sldId="2147483762"/>
            <pc:sldLayoutMk cId="1624152489" sldId="2147483766"/>
          </pc:sldLayoutMkLst>
        </pc:sldLayoutChg>
        <pc:sldLayoutChg chg="add">
          <pc:chgData name="Thomas Odin" userId="S::thomas.odin@epita.fr::3204ce9e-758e-4fbe-b5d3-00e5532c695e" providerId="AD" clId="Web-{61EF77BC-B175-4F48-3729-22CA75E56238}" dt="2022-11-19T22:21:38.978" v="42"/>
          <pc:sldLayoutMkLst>
            <pc:docMk/>
            <pc:sldMasterMk cId="2767382863" sldId="2147483762"/>
            <pc:sldLayoutMk cId="2879581856" sldId="2147483767"/>
          </pc:sldLayoutMkLst>
        </pc:sldLayoutChg>
        <pc:sldLayoutChg chg="add">
          <pc:chgData name="Thomas Odin" userId="S::thomas.odin@epita.fr::3204ce9e-758e-4fbe-b5d3-00e5532c695e" providerId="AD" clId="Web-{61EF77BC-B175-4F48-3729-22CA75E56238}" dt="2022-11-19T22:21:38.978" v="42"/>
          <pc:sldLayoutMkLst>
            <pc:docMk/>
            <pc:sldMasterMk cId="2767382863" sldId="2147483762"/>
            <pc:sldLayoutMk cId="3207443926" sldId="2147483768"/>
          </pc:sldLayoutMkLst>
        </pc:sldLayoutChg>
        <pc:sldLayoutChg chg="add">
          <pc:chgData name="Thomas Odin" userId="S::thomas.odin@epita.fr::3204ce9e-758e-4fbe-b5d3-00e5532c695e" providerId="AD" clId="Web-{61EF77BC-B175-4F48-3729-22CA75E56238}" dt="2022-11-19T22:21:38.978" v="42"/>
          <pc:sldLayoutMkLst>
            <pc:docMk/>
            <pc:sldMasterMk cId="2767382863" sldId="2147483762"/>
            <pc:sldLayoutMk cId="3675086001" sldId="2147483769"/>
          </pc:sldLayoutMkLst>
        </pc:sldLayoutChg>
        <pc:sldLayoutChg chg="add">
          <pc:chgData name="Thomas Odin" userId="S::thomas.odin@epita.fr::3204ce9e-758e-4fbe-b5d3-00e5532c695e" providerId="AD" clId="Web-{61EF77BC-B175-4F48-3729-22CA75E56238}" dt="2022-11-19T22:21:38.978" v="42"/>
          <pc:sldLayoutMkLst>
            <pc:docMk/>
            <pc:sldMasterMk cId="2767382863" sldId="2147483762"/>
            <pc:sldLayoutMk cId="968008146" sldId="2147483770"/>
          </pc:sldLayoutMkLst>
        </pc:sldLayoutChg>
        <pc:sldLayoutChg chg="add">
          <pc:chgData name="Thomas Odin" userId="S::thomas.odin@epita.fr::3204ce9e-758e-4fbe-b5d3-00e5532c695e" providerId="AD" clId="Web-{61EF77BC-B175-4F48-3729-22CA75E56238}" dt="2022-11-19T22:21:38.978" v="42"/>
          <pc:sldLayoutMkLst>
            <pc:docMk/>
            <pc:sldMasterMk cId="2767382863" sldId="2147483762"/>
            <pc:sldLayoutMk cId="3313749313" sldId="2147483771"/>
          </pc:sldLayoutMkLst>
        </pc:sldLayoutChg>
        <pc:sldLayoutChg chg="add">
          <pc:chgData name="Thomas Odin" userId="S::thomas.odin@epita.fr::3204ce9e-758e-4fbe-b5d3-00e5532c695e" providerId="AD" clId="Web-{61EF77BC-B175-4F48-3729-22CA75E56238}" dt="2022-11-19T22:21:38.978" v="42"/>
          <pc:sldLayoutMkLst>
            <pc:docMk/>
            <pc:sldMasterMk cId="2767382863" sldId="2147483762"/>
            <pc:sldLayoutMk cId="3298874793" sldId="2147483772"/>
          </pc:sldLayoutMkLst>
        </pc:sldLayoutChg>
        <pc:sldLayoutChg chg="add">
          <pc:chgData name="Thomas Odin" userId="S::thomas.odin@epita.fr::3204ce9e-758e-4fbe-b5d3-00e5532c695e" providerId="AD" clId="Web-{61EF77BC-B175-4F48-3729-22CA75E56238}" dt="2022-11-19T22:21:38.978" v="42"/>
          <pc:sldLayoutMkLst>
            <pc:docMk/>
            <pc:sldMasterMk cId="2767382863" sldId="2147483762"/>
            <pc:sldLayoutMk cId="3639960281" sldId="2147483773"/>
          </pc:sldLayoutMkLst>
        </pc:sldLayoutChg>
      </pc:sldMasterChg>
      <pc:sldMasterChg chg="add del addSldLayout delSldLayout">
        <pc:chgData name="Thomas Odin" userId="S::thomas.odin@epita.fr::3204ce9e-758e-4fbe-b5d3-00e5532c695e" providerId="AD" clId="Web-{61EF77BC-B175-4F48-3729-22CA75E56238}" dt="2022-11-19T22:21:38.931" v="41"/>
        <pc:sldMasterMkLst>
          <pc:docMk/>
          <pc:sldMasterMk cId="1773155490" sldId="2147483850"/>
        </pc:sldMasterMkLst>
        <pc:sldLayoutChg chg="add del">
          <pc:chgData name="Thomas Odin" userId="S::thomas.odin@epita.fr::3204ce9e-758e-4fbe-b5d3-00e5532c695e" providerId="AD" clId="Web-{61EF77BC-B175-4F48-3729-22CA75E56238}" dt="2022-11-19T22:21:38.931" v="41"/>
          <pc:sldLayoutMkLst>
            <pc:docMk/>
            <pc:sldMasterMk cId="1773155490" sldId="2147483850"/>
            <pc:sldLayoutMk cId="2557196484" sldId="2147483839"/>
          </pc:sldLayoutMkLst>
        </pc:sldLayoutChg>
        <pc:sldLayoutChg chg="add del">
          <pc:chgData name="Thomas Odin" userId="S::thomas.odin@epita.fr::3204ce9e-758e-4fbe-b5d3-00e5532c695e" providerId="AD" clId="Web-{61EF77BC-B175-4F48-3729-22CA75E56238}" dt="2022-11-19T22:21:38.931" v="41"/>
          <pc:sldLayoutMkLst>
            <pc:docMk/>
            <pc:sldMasterMk cId="1773155490" sldId="2147483850"/>
            <pc:sldLayoutMk cId="611674142" sldId="2147483840"/>
          </pc:sldLayoutMkLst>
        </pc:sldLayoutChg>
        <pc:sldLayoutChg chg="add del">
          <pc:chgData name="Thomas Odin" userId="S::thomas.odin@epita.fr::3204ce9e-758e-4fbe-b5d3-00e5532c695e" providerId="AD" clId="Web-{61EF77BC-B175-4F48-3729-22CA75E56238}" dt="2022-11-19T22:21:38.931" v="41"/>
          <pc:sldLayoutMkLst>
            <pc:docMk/>
            <pc:sldMasterMk cId="1773155490" sldId="2147483850"/>
            <pc:sldLayoutMk cId="4133313011" sldId="2147483841"/>
          </pc:sldLayoutMkLst>
        </pc:sldLayoutChg>
        <pc:sldLayoutChg chg="add del">
          <pc:chgData name="Thomas Odin" userId="S::thomas.odin@epita.fr::3204ce9e-758e-4fbe-b5d3-00e5532c695e" providerId="AD" clId="Web-{61EF77BC-B175-4F48-3729-22CA75E56238}" dt="2022-11-19T22:21:38.931" v="41"/>
          <pc:sldLayoutMkLst>
            <pc:docMk/>
            <pc:sldMasterMk cId="1773155490" sldId="2147483850"/>
            <pc:sldLayoutMk cId="2617766909" sldId="2147483842"/>
          </pc:sldLayoutMkLst>
        </pc:sldLayoutChg>
        <pc:sldLayoutChg chg="add del">
          <pc:chgData name="Thomas Odin" userId="S::thomas.odin@epita.fr::3204ce9e-758e-4fbe-b5d3-00e5532c695e" providerId="AD" clId="Web-{61EF77BC-B175-4F48-3729-22CA75E56238}" dt="2022-11-19T22:21:38.931" v="41"/>
          <pc:sldLayoutMkLst>
            <pc:docMk/>
            <pc:sldMasterMk cId="1773155490" sldId="2147483850"/>
            <pc:sldLayoutMk cId="145579788" sldId="2147483843"/>
          </pc:sldLayoutMkLst>
        </pc:sldLayoutChg>
        <pc:sldLayoutChg chg="add del">
          <pc:chgData name="Thomas Odin" userId="S::thomas.odin@epita.fr::3204ce9e-758e-4fbe-b5d3-00e5532c695e" providerId="AD" clId="Web-{61EF77BC-B175-4F48-3729-22CA75E56238}" dt="2022-11-19T22:21:38.931" v="41"/>
          <pc:sldLayoutMkLst>
            <pc:docMk/>
            <pc:sldMasterMk cId="1773155490" sldId="2147483850"/>
            <pc:sldLayoutMk cId="704892790" sldId="2147483844"/>
          </pc:sldLayoutMkLst>
        </pc:sldLayoutChg>
        <pc:sldLayoutChg chg="add del">
          <pc:chgData name="Thomas Odin" userId="S::thomas.odin@epita.fr::3204ce9e-758e-4fbe-b5d3-00e5532c695e" providerId="AD" clId="Web-{61EF77BC-B175-4F48-3729-22CA75E56238}" dt="2022-11-19T22:21:38.931" v="41"/>
          <pc:sldLayoutMkLst>
            <pc:docMk/>
            <pc:sldMasterMk cId="1773155490" sldId="2147483850"/>
            <pc:sldLayoutMk cId="1450208848" sldId="2147483845"/>
          </pc:sldLayoutMkLst>
        </pc:sldLayoutChg>
        <pc:sldLayoutChg chg="add del">
          <pc:chgData name="Thomas Odin" userId="S::thomas.odin@epita.fr::3204ce9e-758e-4fbe-b5d3-00e5532c695e" providerId="AD" clId="Web-{61EF77BC-B175-4F48-3729-22CA75E56238}" dt="2022-11-19T22:21:38.931" v="41"/>
          <pc:sldLayoutMkLst>
            <pc:docMk/>
            <pc:sldMasterMk cId="1773155490" sldId="2147483850"/>
            <pc:sldLayoutMk cId="3543447477" sldId="2147483846"/>
          </pc:sldLayoutMkLst>
        </pc:sldLayoutChg>
        <pc:sldLayoutChg chg="add del">
          <pc:chgData name="Thomas Odin" userId="S::thomas.odin@epita.fr::3204ce9e-758e-4fbe-b5d3-00e5532c695e" providerId="AD" clId="Web-{61EF77BC-B175-4F48-3729-22CA75E56238}" dt="2022-11-19T22:21:38.931" v="41"/>
          <pc:sldLayoutMkLst>
            <pc:docMk/>
            <pc:sldMasterMk cId="1773155490" sldId="2147483850"/>
            <pc:sldLayoutMk cId="3829744833" sldId="2147483847"/>
          </pc:sldLayoutMkLst>
        </pc:sldLayoutChg>
        <pc:sldLayoutChg chg="add del">
          <pc:chgData name="Thomas Odin" userId="S::thomas.odin@epita.fr::3204ce9e-758e-4fbe-b5d3-00e5532c695e" providerId="AD" clId="Web-{61EF77BC-B175-4F48-3729-22CA75E56238}" dt="2022-11-19T22:21:38.931" v="41"/>
          <pc:sldLayoutMkLst>
            <pc:docMk/>
            <pc:sldMasterMk cId="1773155490" sldId="2147483850"/>
            <pc:sldLayoutMk cId="2726782055" sldId="2147483848"/>
          </pc:sldLayoutMkLst>
        </pc:sldLayoutChg>
        <pc:sldLayoutChg chg="add del">
          <pc:chgData name="Thomas Odin" userId="S::thomas.odin@epita.fr::3204ce9e-758e-4fbe-b5d3-00e5532c695e" providerId="AD" clId="Web-{61EF77BC-B175-4F48-3729-22CA75E56238}" dt="2022-11-19T22:21:38.931" v="41"/>
          <pc:sldLayoutMkLst>
            <pc:docMk/>
            <pc:sldMasterMk cId="1773155490" sldId="2147483850"/>
            <pc:sldLayoutMk cId="3659052532" sldId="21474838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11/20/2022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20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7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6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3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11/20/2022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3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11/20/2022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15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958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4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08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800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374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11/20/2022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8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9B1017F8-1C7A-AF69-038E-D998A05793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42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789B29-8008-FC5C-A5E7-DC0689984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19" y="2100845"/>
            <a:ext cx="4670234" cy="1975527"/>
          </a:xfrm>
        </p:spPr>
        <p:txBody>
          <a:bodyPr anchor="ctr">
            <a:normAutofit/>
          </a:bodyPr>
          <a:lstStyle/>
          <a:p>
            <a:pPr algn="l"/>
            <a:r>
              <a:rPr lang="en-US" sz="5600"/>
              <a:t>Psy'Analytics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86324C-1BEE-7C5A-8FB3-3F102DB7B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19" y="4639574"/>
            <a:ext cx="4670233" cy="54013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lnSpc>
                <a:spcPct val="91000"/>
              </a:lnSpc>
            </a:pPr>
            <a:r>
              <a:rPr lang="en-US" sz="2000" dirty="0"/>
              <a:t>Thomas ODIN</a:t>
            </a:r>
          </a:p>
          <a:p>
            <a:pPr algn="l">
              <a:lnSpc>
                <a:spcPct val="91000"/>
              </a:lnSpc>
            </a:pPr>
            <a:r>
              <a:rPr lang="en-US" sz="2000" dirty="0"/>
              <a:t>Robin </a:t>
            </a:r>
            <a:r>
              <a:rPr lang="en-US" sz="2000" dirty="0" err="1"/>
              <a:t>Bruignaux</a:t>
            </a:r>
            <a:endParaRPr lang="en-US" sz="2000" dirty="0"/>
          </a:p>
          <a:p>
            <a:pPr algn="l">
              <a:lnSpc>
                <a:spcPct val="91000"/>
              </a:lnSpc>
            </a:pPr>
            <a:r>
              <a:rPr lang="en-US" sz="2000" dirty="0"/>
              <a:t>Louis-Auguste Ferry</a:t>
            </a:r>
          </a:p>
        </p:txBody>
      </p:sp>
    </p:spTree>
    <p:extLst>
      <p:ext uri="{BB962C8B-B14F-4D97-AF65-F5344CB8AC3E}">
        <p14:creationId xmlns:p14="http://schemas.microsoft.com/office/powerpoint/2010/main" val="248851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B109E1-45E3-4986-9663-C3EAAC04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EE9D42-BBE7-4427-9BC3-971CE96F1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6441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789B29-8008-FC5C-A5E7-DC0689984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1" y="1240403"/>
            <a:ext cx="5943600" cy="2941983"/>
          </a:xfrm>
        </p:spPr>
        <p:txBody>
          <a:bodyPr anchor="ctr">
            <a:normAutofit/>
          </a:bodyPr>
          <a:lstStyle/>
          <a:p>
            <a:pPr algn="l"/>
            <a:r>
              <a:rPr lang="en-US" sz="6800" err="1"/>
              <a:t>Psychiatres</a:t>
            </a:r>
            <a:r>
              <a:rPr lang="en-US" sz="6800"/>
              <a:t> et </a:t>
            </a:r>
            <a:r>
              <a:rPr lang="en-US" sz="6800" err="1"/>
              <a:t>Psychologues</a:t>
            </a:r>
            <a:br>
              <a:rPr lang="en-US" sz="6800"/>
            </a:br>
            <a:r>
              <a:rPr lang="en-US" sz="6800" err="1"/>
              <a:t>en</a:t>
            </a:r>
            <a:r>
              <a:rPr lang="en-US" sz="6800"/>
              <a:t> </a:t>
            </a:r>
            <a:r>
              <a:rPr lang="en-US" sz="6800" err="1"/>
              <a:t>Détresse</a:t>
            </a:r>
            <a:endParaRPr lang="en-US" sz="68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E1AB048-2F18-9560-4851-ED79E1235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3" y="4849987"/>
            <a:ext cx="10268712" cy="101357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91000"/>
              </a:lnSpc>
            </a:pPr>
            <a:r>
              <a:rPr lang="en-US" dirty="0"/>
              <a:t>1 </a:t>
            </a:r>
            <a:r>
              <a:rPr lang="en-US" dirty="0" err="1"/>
              <a:t>personne</a:t>
            </a:r>
            <a:r>
              <a:rPr lang="en-US" dirty="0"/>
              <a:t> / 2                                       13 millions</a:t>
            </a:r>
          </a:p>
          <a:p>
            <a:pPr>
              <a:lnSpc>
                <a:spcPct val="91000"/>
              </a:lnSpc>
            </a:pPr>
            <a:r>
              <a:rPr lang="en-US" dirty="0"/>
              <a:t>15 516 </a:t>
            </a:r>
            <a:r>
              <a:rPr lang="en-US" dirty="0" err="1"/>
              <a:t>Psychiatres</a:t>
            </a:r>
            <a:r>
              <a:rPr lang="en-US" dirty="0"/>
              <a:t> et 6</a:t>
            </a:r>
            <a:r>
              <a:rPr lang="en-US" dirty="0">
                <a:ea typeface="+mn-lt"/>
                <a:cs typeface="+mn-lt"/>
              </a:rPr>
              <a:t>4 484 </a:t>
            </a:r>
            <a:r>
              <a:rPr lang="en-US" dirty="0" err="1">
                <a:ea typeface="+mn-lt"/>
                <a:cs typeface="+mn-lt"/>
              </a:rPr>
              <a:t>psychologues</a:t>
            </a:r>
            <a:endParaRPr lang="en-US" dirty="0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9B1017F8-1C7A-AF69-038E-D998A05793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9" r="10389" b="-2"/>
          <a:stretch/>
        </p:blipFill>
        <p:spPr>
          <a:xfrm>
            <a:off x="7533136" y="646441"/>
            <a:ext cx="4658863" cy="395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3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C4294-B9BC-5EC4-07FD-47D6ED773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43" y="643467"/>
            <a:ext cx="4301163" cy="5571066"/>
          </a:xfrm>
        </p:spPr>
        <p:txBody>
          <a:bodyPr>
            <a:normAutofit/>
          </a:bodyPr>
          <a:lstStyle/>
          <a:p>
            <a:r>
              <a:rPr lang="en-US" dirty="0"/>
              <a:t>Notre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A4857-E676-8BDD-DD57-1D9CB9473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547" y="643467"/>
            <a:ext cx="5934285" cy="5571066"/>
          </a:xfrm>
        </p:spPr>
        <p:txBody>
          <a:bodyPr anchor="ctr">
            <a:normAutofit/>
          </a:bodyPr>
          <a:lstStyle/>
          <a:p>
            <a:r>
              <a:rPr lang="en-US" dirty="0"/>
              <a:t>Aide au diagnostic par :</a:t>
            </a:r>
          </a:p>
          <a:p>
            <a:endParaRPr lang="en-US" dirty="0"/>
          </a:p>
          <a:p>
            <a:r>
              <a:rPr lang="en-US" dirty="0"/>
              <a:t>- 2 questionnaires</a:t>
            </a:r>
          </a:p>
          <a:p>
            <a:endParaRPr lang="en-US" dirty="0"/>
          </a:p>
          <a:p>
            <a:r>
              <a:rPr lang="en-US" dirty="0"/>
              <a:t>- Suivi de dossier </a:t>
            </a:r>
          </a:p>
          <a:p>
            <a:endParaRPr lang="en-US" dirty="0"/>
          </a:p>
          <a:p>
            <a:r>
              <a:rPr lang="en-US" dirty="0"/>
              <a:t>- Data-Base </a:t>
            </a:r>
            <a:r>
              <a:rPr lang="fr-FR" dirty="0"/>
              <a:t>spécialisée</a:t>
            </a:r>
          </a:p>
        </p:txBody>
      </p:sp>
    </p:spTree>
    <p:extLst>
      <p:ext uri="{BB962C8B-B14F-4D97-AF65-F5344CB8AC3E}">
        <p14:creationId xmlns:p14="http://schemas.microsoft.com/office/powerpoint/2010/main" val="1460034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225106"/>
            <a:ext cx="12192000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D66CA-A368-7B5C-FD93-B5E431E9C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2397465"/>
            <a:ext cx="10268712" cy="1442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dirty="0"/>
              <a:t>P.O.C</a:t>
            </a:r>
          </a:p>
        </p:txBody>
      </p:sp>
    </p:spTree>
    <p:extLst>
      <p:ext uri="{BB962C8B-B14F-4D97-AF65-F5344CB8AC3E}">
        <p14:creationId xmlns:p14="http://schemas.microsoft.com/office/powerpoint/2010/main" val="3599366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A5C671-FF2E-50CF-1EB4-1880C51F3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4628638" cy="5571066"/>
          </a:xfrm>
        </p:spPr>
        <p:txBody>
          <a:bodyPr>
            <a:normAutofit/>
          </a:bodyPr>
          <a:lstStyle/>
          <a:p>
            <a:r>
              <a:rPr lang="en-US" dirty="0"/>
              <a:t>Objections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BE2E4-195A-77A2-AEDB-44AE5D7D7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296" y="643467"/>
            <a:ext cx="4653536" cy="5571066"/>
          </a:xfrm>
        </p:spPr>
        <p:txBody>
          <a:bodyPr anchor="ctr">
            <a:normAutofit/>
          </a:bodyPr>
          <a:lstStyle/>
          <a:p>
            <a:r>
              <a:rPr lang="en-US" dirty="0"/>
              <a:t>-Surcharge </a:t>
            </a:r>
            <a:r>
              <a:rPr lang="en-US" dirty="0" err="1"/>
              <a:t>Psychiatres</a:t>
            </a:r>
            <a:r>
              <a:rPr lang="en-US" dirty="0"/>
              <a:t> et </a:t>
            </a:r>
            <a:r>
              <a:rPr lang="en-US" dirty="0" err="1"/>
              <a:t>Psychologues</a:t>
            </a:r>
            <a:r>
              <a:rPr lang="en-US" dirty="0"/>
              <a:t>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Crédibilité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98244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0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CE56D-F246-A4F7-8C22-D7C4D7560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fr-FR" dirty="0"/>
              <a:t>Start-up dans la santé</a:t>
            </a:r>
          </a:p>
        </p:txBody>
      </p:sp>
      <p:pic>
        <p:nvPicPr>
          <p:cNvPr id="14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C36EA420-F090-CE02-7A3C-EEFA333EB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90" y="2999771"/>
            <a:ext cx="4581880" cy="2859813"/>
          </a:xfrm>
          <a:prstGeom prst="rect">
            <a:avLst/>
          </a:prstGeom>
        </p:spPr>
      </p:pic>
      <p:pic>
        <p:nvPicPr>
          <p:cNvPr id="13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6205AFD9-20F2-EDFD-1624-ED6F2E10D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233" y="2450807"/>
            <a:ext cx="3964042" cy="3964042"/>
          </a:xfrm>
          <a:prstGeom prst="rect">
            <a:avLst/>
          </a:prstGeom>
        </p:spPr>
      </p:pic>
      <p:pic>
        <p:nvPicPr>
          <p:cNvPr id="15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FD40F227-8C65-7541-2D88-DDCE2214D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560800" y="4205288"/>
            <a:ext cx="3273425" cy="3273425"/>
          </a:xfrm>
        </p:spPr>
      </p:pic>
    </p:spTree>
    <p:extLst>
      <p:ext uri="{BB962C8B-B14F-4D97-AF65-F5344CB8AC3E}">
        <p14:creationId xmlns:p14="http://schemas.microsoft.com/office/powerpoint/2010/main" val="3721659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CD3F60-224B-4A33-8366-65BAA0E6E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2F90B77-0BC1-8EA0-34F4-FB0BCD398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384" y="118306"/>
            <a:ext cx="7825231" cy="6528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5A2C92-AAD7-E206-08BE-9F30F1BDEBFD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04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06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233B36-AC1D-12C8-6D40-110BCF2E1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0080"/>
            <a:ext cx="10268712" cy="32278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dirty="0"/>
              <a:t>Thank You for your time</a:t>
            </a:r>
          </a:p>
        </p:txBody>
      </p:sp>
    </p:spTree>
    <p:extLst>
      <p:ext uri="{BB962C8B-B14F-4D97-AF65-F5344CB8AC3E}">
        <p14:creationId xmlns:p14="http://schemas.microsoft.com/office/powerpoint/2010/main" val="498565742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RegularSeed_2SEEDS">
      <a:dk1>
        <a:srgbClr val="000000"/>
      </a:dk1>
      <a:lt1>
        <a:srgbClr val="FFFFFF"/>
      </a:lt1>
      <a:dk2>
        <a:srgbClr val="412424"/>
      </a:dk2>
      <a:lt2>
        <a:srgbClr val="E2E8E3"/>
      </a:lt2>
      <a:accent1>
        <a:srgbClr val="B834AA"/>
      </a:accent1>
      <a:accent2>
        <a:srgbClr val="A046CA"/>
      </a:accent2>
      <a:accent3>
        <a:srgbClr val="CA4685"/>
      </a:accent3>
      <a:accent4>
        <a:srgbClr val="88AF32"/>
      </a:accent4>
      <a:accent5>
        <a:srgbClr val="5FB63F"/>
      </a:accent5>
      <a:accent6>
        <a:srgbClr val="34B848"/>
      </a:accent6>
      <a:hlink>
        <a:srgbClr val="32963C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JuxtaposeVTI</vt:lpstr>
      <vt:lpstr>Psy'Analytics</vt:lpstr>
      <vt:lpstr>Psychiatres et Psychologues en Détresse</vt:lpstr>
      <vt:lpstr>Notre Solution</vt:lpstr>
      <vt:lpstr>P.O.C</vt:lpstr>
      <vt:lpstr>Objections</vt:lpstr>
      <vt:lpstr>Start-up dans la santé</vt:lpstr>
      <vt:lpstr>PowerPoint Presentation</vt:lpstr>
      <vt:lpstr>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287</cp:revision>
  <dcterms:created xsi:type="dcterms:W3CDTF">2022-11-18T22:47:09Z</dcterms:created>
  <dcterms:modified xsi:type="dcterms:W3CDTF">2022-11-20T08:51:52Z</dcterms:modified>
</cp:coreProperties>
</file>